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8" r:id="rId5"/>
    <p:sldId id="267" r:id="rId6"/>
    <p:sldId id="269" r:id="rId7"/>
    <p:sldId id="263" r:id="rId8"/>
    <p:sldId id="256" r:id="rId9"/>
    <p:sldId id="258" r:id="rId10"/>
    <p:sldId id="261" r:id="rId11"/>
    <p:sldId id="260" r:id="rId12"/>
    <p:sldId id="259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03B"/>
    <a:srgbClr val="000000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-96" y="11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ggi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flickr.com/photos/andreydorokhov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jpeg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19417"/>
            <a:ext cx="2865120" cy="17727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37819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https://</a:t>
            </a:r>
            <a:r>
              <a:rPr lang="en-US" sz="500" dirty="0" smtClean="0"/>
              <a:t>www.flickr.com/photos/oggin/11945521824/in/photolist-jczVsQ-9gzxuE-6H624e-6EWSPZ-2w9gy3-7DoGjh-dQRfVQ-eZEhKE-39mnmx-bpFXnZ-e2eix1-HE57z5-81bQma-oY8epG-dWSZG6-aB386u-5KSpJY-9bXcuw-5HMDNx-hmeCE2-8BJ2SX-5HMJDD-4Bd9Ef-85vydJ-qXt95Z-88hjnR-3xVQBq-8SSNhd-316tRW-8gH8wZ-oVKCD5-ftrft1-835q6W-5CEK3Z-9uNDtg-9rwP4i-6npLwL-6HAyfx-5qFwju-8BJ2cV-8SSN9y-5cPaBP-6jPTqZ-2rEhvr-7fPw44-eLM6Gs-8SSNih-8RUaEn-icXGGU-9a7fd7</a:t>
            </a:r>
          </a:p>
          <a:p>
            <a:endParaRPr lang="en-US" sz="500" dirty="0"/>
          </a:p>
        </p:txBody>
      </p:sp>
      <p:sp>
        <p:nvSpPr>
          <p:cNvPr id="4" name="Rectangle 3"/>
          <p:cNvSpPr/>
          <p:nvPr/>
        </p:nvSpPr>
        <p:spPr>
          <a:xfrm>
            <a:off x="3619500" y="1923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hlinkClick r:id="rId3" tooltip="Go to Ognian Mladenov's photostream"/>
              </a:rPr>
              <a:t>Ognian</a:t>
            </a:r>
            <a:r>
              <a:rPr lang="en-US" b="1" dirty="0">
                <a:hlinkClick r:id="rId3" tooltip="Go to Ognian Mladenov's photostream"/>
              </a:rPr>
              <a:t> </a:t>
            </a:r>
            <a:r>
              <a:rPr lang="en-US" b="1" dirty="0" err="1">
                <a:hlinkClick r:id="rId3" tooltip="Go to Ognian Mladenov's photostream"/>
              </a:rPr>
              <a:t>Mladenov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60" y="4488180"/>
            <a:ext cx="2705901" cy="1802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61460" y="473517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-Picture is the stolen from </a:t>
            </a:r>
            <a:r>
              <a:rPr lang="en-US" dirty="0">
                <a:hlinkClick r:id="rId5"/>
              </a:rPr>
              <a:t>Andrey </a:t>
            </a:r>
            <a:r>
              <a:rPr lang="en-US" dirty="0" err="1">
                <a:hlinkClick r:id="rId5"/>
              </a:rPr>
              <a:t>Dorokhov's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flickr</a:t>
            </a:r>
            <a:r>
              <a:rPr lang="en-US" dirty="0">
                <a:hlinkClick r:id="rId5"/>
              </a:rPr>
              <a:t> page</a:t>
            </a:r>
            <a:r>
              <a:rPr lang="en-US" dirty="0"/>
              <a:t> - this picture rocks - as do the rest of his shots.</a:t>
            </a:r>
          </a:p>
        </p:txBody>
      </p:sp>
    </p:spTree>
    <p:extLst>
      <p:ext uri="{BB962C8B-B14F-4D97-AF65-F5344CB8AC3E}">
        <p14:creationId xmlns:p14="http://schemas.microsoft.com/office/powerpoint/2010/main" val="2913792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0922" y="1226927"/>
            <a:ext cx="7033404" cy="5251510"/>
            <a:chOff x="1040922" y="1226927"/>
            <a:chExt cx="7033404" cy="5251510"/>
          </a:xfrm>
        </p:grpSpPr>
        <p:sp>
          <p:nvSpPr>
            <p:cNvPr id="6" name="Rectangle 5"/>
            <p:cNvSpPr/>
            <p:nvPr/>
          </p:nvSpPr>
          <p:spPr>
            <a:xfrm>
              <a:off x="1040922" y="1226927"/>
              <a:ext cx="6998898" cy="525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69676" y="1354347"/>
              <a:ext cx="7004650" cy="5054449"/>
              <a:chOff x="1069676" y="1354347"/>
              <a:chExt cx="7004650" cy="5054449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84" t="3540" r="4884" b="50000"/>
              <a:stretch/>
            </p:blipFill>
            <p:spPr bwMode="auto">
              <a:xfrm>
                <a:off x="1069676" y="1354347"/>
                <a:ext cx="7004650" cy="2544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9" t="2783" r="32700" b="50000"/>
              <a:stretch/>
            </p:blipFill>
            <p:spPr bwMode="auto">
              <a:xfrm>
                <a:off x="2769082" y="3822759"/>
                <a:ext cx="4838701" cy="25860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3773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2783" r="32700" b="50000"/>
          <a:stretch/>
        </p:blipFill>
        <p:spPr bwMode="auto">
          <a:xfrm>
            <a:off x="2286000" y="1019174"/>
            <a:ext cx="4838701" cy="258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98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040922" y="1183797"/>
            <a:ext cx="6998898" cy="5251510"/>
            <a:chOff x="1040922" y="1183797"/>
            <a:chExt cx="6998898" cy="5251510"/>
          </a:xfrm>
        </p:grpSpPr>
        <p:sp>
          <p:nvSpPr>
            <p:cNvPr id="14" name="Rectangle 13"/>
            <p:cNvSpPr/>
            <p:nvPr/>
          </p:nvSpPr>
          <p:spPr>
            <a:xfrm>
              <a:off x="1040922" y="1183797"/>
              <a:ext cx="6998898" cy="525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66800" y="1209675"/>
              <a:ext cx="6934200" cy="5191125"/>
              <a:chOff x="1066800" y="1209675"/>
              <a:chExt cx="6934200" cy="5191125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8" t="2087" r="5338" b="50000"/>
              <a:stretch/>
            </p:blipFill>
            <p:spPr bwMode="auto">
              <a:xfrm>
                <a:off x="1066800" y="1209675"/>
                <a:ext cx="6934200" cy="2624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8" t="3478" r="33680" b="50000"/>
              <a:stretch/>
            </p:blipFill>
            <p:spPr bwMode="auto">
              <a:xfrm>
                <a:off x="2771774" y="3852863"/>
                <a:ext cx="4733925" cy="25479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" name="Freeform 3"/>
            <p:cNvSpPr/>
            <p:nvPr/>
          </p:nvSpPr>
          <p:spPr>
            <a:xfrm>
              <a:off x="7239000" y="1922228"/>
              <a:ext cx="252623" cy="238125"/>
            </a:xfrm>
            <a:custGeom>
              <a:avLst/>
              <a:gdLst>
                <a:gd name="connsiteX0" fmla="*/ 0 w 219075"/>
                <a:gd name="connsiteY0" fmla="*/ 0 h 238125"/>
                <a:gd name="connsiteX1" fmla="*/ 219075 w 219075"/>
                <a:gd name="connsiteY1" fmla="*/ 238125 h 238125"/>
                <a:gd name="connsiteX0" fmla="*/ 0 w 250880"/>
                <a:gd name="connsiteY0" fmla="*/ 0 h 238125"/>
                <a:gd name="connsiteX1" fmla="*/ 250880 w 250880"/>
                <a:gd name="connsiteY1" fmla="*/ 238125 h 238125"/>
                <a:gd name="connsiteX0" fmla="*/ 0 w 250880"/>
                <a:gd name="connsiteY0" fmla="*/ 0 h 238125"/>
                <a:gd name="connsiteX1" fmla="*/ 250880 w 250880"/>
                <a:gd name="connsiteY1" fmla="*/ 238125 h 238125"/>
                <a:gd name="connsiteX0" fmla="*/ 0 w 250880"/>
                <a:gd name="connsiteY0" fmla="*/ 0 h 238125"/>
                <a:gd name="connsiteX1" fmla="*/ 250880 w 250880"/>
                <a:gd name="connsiteY1" fmla="*/ 238125 h 238125"/>
                <a:gd name="connsiteX0" fmla="*/ 0 w 251279"/>
                <a:gd name="connsiteY0" fmla="*/ 0 h 238125"/>
                <a:gd name="connsiteX1" fmla="*/ 250880 w 251279"/>
                <a:gd name="connsiteY1" fmla="*/ 238125 h 238125"/>
                <a:gd name="connsiteX0" fmla="*/ 0 w 252623"/>
                <a:gd name="connsiteY0" fmla="*/ 0 h 238125"/>
                <a:gd name="connsiteX1" fmla="*/ 250880 w 252623"/>
                <a:gd name="connsiteY1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23" h="238125">
                  <a:moveTo>
                    <a:pt x="0" y="0"/>
                  </a:moveTo>
                  <a:cubicBezTo>
                    <a:pt x="250604" y="7814"/>
                    <a:pt x="258693" y="7676"/>
                    <a:pt x="250880" y="2381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352800" y="4697520"/>
              <a:ext cx="20775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500525" y="4599556"/>
              <a:ext cx="646972" cy="1908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-15 </a:t>
              </a:r>
              <a:r>
                <a:rPr lang="en-US" sz="10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dBFS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337922" y="1805023"/>
              <a:ext cx="994824" cy="2062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Compressed!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645988" y="4408152"/>
              <a:ext cx="146649" cy="2047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91943" y="4186553"/>
              <a:ext cx="994824" cy="20621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Compressed!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4468483" y="5357004"/>
              <a:ext cx="193162" cy="2118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97751" y="5564145"/>
              <a:ext cx="607859" cy="206210"/>
            </a:xfrm>
            <a:prstGeom prst="rect">
              <a:avLst/>
            </a:prstGeom>
            <a:noFill/>
          </p:spPr>
          <p:txBody>
            <a:bodyPr wrap="none" lIns="91440" tIns="18288" rIns="91440" bIns="18288" rtlCol="0">
              <a:spAutoFit/>
            </a:bodyPr>
            <a:lstStyle/>
            <a:p>
              <a:r>
                <a:rPr lang="en-US" sz="11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Linear</a:t>
              </a:r>
              <a:endParaRPr lang="en-US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96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1566" r="33558" b="50000"/>
          <a:stretch/>
        </p:blipFill>
        <p:spPr bwMode="auto">
          <a:xfrm>
            <a:off x="1171575" y="1038226"/>
            <a:ext cx="4676775" cy="26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49914" r="33558" b="1652"/>
          <a:stretch/>
        </p:blipFill>
        <p:spPr bwMode="auto">
          <a:xfrm>
            <a:off x="1171575" y="4114800"/>
            <a:ext cx="4676775" cy="265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a\Desktop\Pics\IMG_719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2" b="99884" l="22750" r="94500">
                        <a14:foregroundMark x1="78333" y1="23749" x2="78333" y2="23749"/>
                        <a14:foregroundMark x1="77833" y1="16414" x2="77833" y2="16414"/>
                        <a14:foregroundMark x1="77667" y1="12806" x2="77667" y2="12806"/>
                        <a14:foregroundMark x1="79250" y1="30268" x2="79250" y2="30268"/>
                        <a14:foregroundMark x1="39583" y1="54598" x2="39583" y2="54598"/>
                        <a14:foregroundMark x1="40833" y1="51921" x2="40833" y2="51921"/>
                        <a14:foregroundMark x1="43083" y1="58207" x2="43083" y2="58207"/>
                        <a14:foregroundMark x1="45333" y1="54831" x2="45333" y2="54831"/>
                        <a14:foregroundMark x1="41167" y1="53783" x2="41167" y2="53783"/>
                        <a14:foregroundMark x1="38750" y1="62282" x2="38750" y2="62282"/>
                        <a14:foregroundMark x1="41833" y1="62282" x2="41833" y2="62282"/>
                        <a14:foregroundMark x1="39750" y1="58906" x2="39750" y2="58906"/>
                        <a14:foregroundMark x1="35250" y1="62049" x2="35250" y2="62049"/>
                        <a14:foregroundMark x1="39250" y1="56927" x2="39250" y2="56927"/>
                        <a14:foregroundMark x1="43583" y1="56927" x2="43583" y2="56927"/>
                        <a14:foregroundMark x1="41000" y1="56927" x2="41000" y2="56927"/>
                        <a14:foregroundMark x1="75083" y1="28056" x2="75083" y2="28056"/>
                        <a14:foregroundMark x1="80583" y1="26193" x2="80583" y2="26193"/>
                        <a14:foregroundMark x1="82333" y1="23749" x2="82333" y2="23749"/>
                        <a14:foregroundMark x1="78667" y1="34692" x2="78667" y2="34692"/>
                        <a14:foregroundMark x1="53500" y1="54598" x2="53500" y2="54598"/>
                        <a14:foregroundMark x1="52667" y1="52154" x2="52667" y2="52154"/>
                        <a14:foregroundMark x1="54167" y1="49243" x2="54167" y2="49243"/>
                        <a14:foregroundMark x1="50000" y1="59604" x2="50000" y2="59604"/>
                        <a14:foregroundMark x1="52333" y1="68685" x2="52333" y2="68685"/>
                        <a14:foregroundMark x1="54750" y1="60186" x2="54750" y2="60186"/>
                        <a14:foregroundMark x1="55750" y1="58906" x2="55750" y2="58906"/>
                        <a14:foregroundMark x1="51917" y1="65192" x2="51917" y2="65192"/>
                        <a14:foregroundMark x1="48333" y1="70780" x2="48333" y2="70780"/>
                        <a14:foregroundMark x1="73500" y1="21071" x2="73500" y2="21071"/>
                        <a14:foregroundMark x1="73500" y1="18859" x2="73500" y2="18859"/>
                        <a14:foregroundMark x1="73500" y1="16997" x2="73500" y2="16997"/>
                        <a14:foregroundMark x1="73333" y1="15250" x2="73333" y2="15250"/>
                        <a14:foregroundMark x1="73333" y1="13504" x2="73833" y2="13038"/>
                        <a14:foregroundMark x1="75083" y1="12340" x2="75083" y2="12340"/>
                        <a14:foregroundMark x1="79917" y1="16997" x2="79917" y2="16997"/>
                        <a14:foregroundMark x1="62167" y1="20140" x2="62167" y2="20140"/>
                        <a14:foregroundMark x1="63250" y1="14785" x2="63250" y2="14785"/>
                        <a14:foregroundMark x1="60833" y1="22235" x2="60833" y2="22235"/>
                        <a14:foregroundMark x1="82000" y1="30268" x2="82000" y2="30268"/>
                        <a14:foregroundMark x1="84083" y1="24913" x2="84083" y2="24913"/>
                        <a14:foregroundMark x1="50417" y1="98254" x2="50417" y2="98254"/>
                        <a14:foregroundMark x1="76000" y1="10710" x2="76000" y2="10710"/>
                        <a14:foregroundMark x1="59917" y1="28172" x2="59917" y2="28172"/>
                        <a14:foregroundMark x1="59250" y1="29104" x2="59250" y2="29104"/>
                        <a14:foregroundMark x1="60083" y1="26193" x2="60083" y2="26193"/>
                        <a14:foregroundMark x1="81417" y1="32480" x2="81417" y2="32480"/>
                        <a14:foregroundMark x1="84333" y1="26542" x2="84333" y2="26542"/>
                        <a14:foregroundMark x1="70750" y1="9430" x2="70750" y2="9430"/>
                        <a14:foregroundMark x1="77500" y1="10594" x2="77500" y2="10594"/>
                        <a14:foregroundMark x1="88417" y1="61234" x2="88417" y2="61234"/>
                        <a14:foregroundMark x1="88333" y1="62398" x2="88333" y2="62398"/>
                        <a14:foregroundMark x1="88333" y1="64610" x2="88333" y2="64610"/>
                        <a14:foregroundMark x1="88500" y1="60070" x2="88500" y2="60070"/>
                        <a14:foregroundMark x1="89333" y1="56461" x2="89333" y2="56461"/>
                        <a14:foregroundMark x1="77583" y1="38533" x2="77583" y2="38533"/>
                        <a14:foregroundMark x1="79917" y1="44005" x2="79917" y2="44005"/>
                        <a14:foregroundMark x1="79833" y1="38300" x2="79833" y2="38300"/>
                        <a14:foregroundMark x1="59917" y1="27125" x2="59917" y2="27125"/>
                        <a14:foregroundMark x1="78333" y1="11409" x2="82083" y2="15716"/>
                        <a14:foregroundMark x1="82917" y1="17346" x2="84167" y2="20256"/>
                        <a14:foregroundMark x1="60333" y1="20605" x2="60417" y2="15600"/>
                        <a14:foregroundMark x1="61833" y1="13737" x2="59917" y2="16764"/>
                        <a14:foregroundMark x1="62333" y1="13504" x2="65833" y2="10594"/>
                        <a14:backgroundMark x1="56583" y1="34342" x2="56583" y2="34342"/>
                        <a14:backgroundMark x1="54667" y1="44237" x2="54667" y2="44237"/>
                        <a14:backgroundMark x1="54167" y1="45984" x2="54167" y2="45984"/>
                        <a14:backgroundMark x1="84000" y1="47730" x2="84000" y2="47730"/>
                        <a14:backgroundMark x1="77250" y1="46566" x2="77250" y2="46566"/>
                        <a14:backgroundMark x1="84000" y1="40978" x2="84000" y2="40978"/>
                        <a14:backgroundMark x1="76667" y1="55064" x2="76667" y2="55064"/>
                        <a14:backgroundMark x1="77667" y1="45402" x2="77667" y2="45402"/>
                        <a14:backgroundMark x1="76333" y1="47148" x2="76333" y2="47148"/>
                        <a14:backgroundMark x1="78583" y1="47381" x2="78583" y2="47381"/>
                        <a14:backgroundMark x1="78333" y1="46566" x2="78333" y2="46566"/>
                        <a14:backgroundMark x1="83333" y1="16065" x2="85000" y2="20140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4170"/>
          <a:stretch/>
        </p:blipFill>
        <p:spPr bwMode="auto">
          <a:xfrm rot="21350482">
            <a:off x="4719319" y="1378430"/>
            <a:ext cx="1958657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ea\Desktop\Pics\IMG_71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19" y="3803372"/>
            <a:ext cx="2741315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ea\Desktop\Pics\IMG_719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3" y="3635058"/>
            <a:ext cx="2743200" cy="196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ea\Desktop\Pics\IMG_720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100000" l="4250" r="67500">
                        <a14:foregroundMark x1="35333" y1="27778" x2="35333" y2="27778"/>
                        <a14:foregroundMark x1="35167" y1="24222" x2="35167" y2="24222"/>
                        <a14:foregroundMark x1="35333" y1="20667" x2="35333" y2="20667"/>
                        <a14:foregroundMark x1="29417" y1="20889" x2="29417" y2="20889"/>
                        <a14:foregroundMark x1="44583" y1="13222" x2="44583" y2="13222"/>
                        <a14:foregroundMark x1="49500" y1="18222" x2="49500" y2="18222"/>
                        <a14:foregroundMark x1="53500" y1="19778" x2="53500" y2="19778"/>
                        <a14:foregroundMark x1="50333" y1="15000" x2="50333" y2="15000"/>
                        <a14:foregroundMark x1="46417" y1="11667" x2="46417" y2="11667"/>
                        <a14:foregroundMark x1="44083" y1="9889" x2="44083" y2="9889"/>
                        <a14:foregroundMark x1="49833" y1="12778" x2="49833" y2="12778"/>
                        <a14:foregroundMark x1="52667" y1="16778" x2="52667" y2="16778"/>
                        <a14:foregroundMark x1="37833" y1="10111" x2="37833" y2="10111"/>
                        <a14:foregroundMark x1="35000" y1="11000" x2="35000" y2="11000"/>
                        <a14:foregroundMark x1="34333" y1="11889" x2="34333" y2="11889"/>
                        <a14:foregroundMark x1="29750" y1="16333" x2="29750" y2="16333"/>
                        <a14:foregroundMark x1="30417" y1="26667" x2="30417" y2="26667"/>
                        <a14:foregroundMark x1="25167" y1="93778" x2="25167" y2="93778"/>
                        <a14:foregroundMark x1="24917" y1="92111" x2="24917" y2="92111"/>
                        <a14:foregroundMark x1="41500" y1="8222" x2="41500" y2="8222"/>
                        <a14:foregroundMark x1="43250" y1="8889" x2="43250" y2="8889"/>
                        <a14:foregroundMark x1="44417" y1="9222" x2="44417" y2="9222"/>
                        <a14:foregroundMark x1="39750" y1="7778" x2="39750" y2="7778"/>
                        <a14:foregroundMark x1="29417" y1="28778" x2="28167" y2="23000"/>
                        <a14:backgroundMark x1="32417" y1="42444" x2="32417" y2="42444"/>
                        <a14:backgroundMark x1="9917" y1="71000" x2="9917" y2="71000"/>
                        <a14:backgroundMark x1="26333" y1="28778" x2="26333" y2="28778"/>
                        <a14:backgroundMark x1="27333" y1="21333" x2="27333" y2="21333"/>
                        <a14:backgroundMark x1="28083" y1="29778" x2="27167" y2="22111"/>
                        <a14:backgroundMark x1="27250" y1="19222" x2="27417" y2="26222"/>
                        <a14:backgroundMark x1="32167" y1="43556" x2="32167" y2="43556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" t="4614" r="21765" b="-4688"/>
          <a:stretch/>
        </p:blipFill>
        <p:spPr bwMode="auto">
          <a:xfrm rot="543325">
            <a:off x="3383751" y="3647213"/>
            <a:ext cx="2068249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wea\Desktop\Pics\IMG_719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42" b="99884" l="22750" r="94500">
                        <a14:foregroundMark x1="78333" y1="23749" x2="78333" y2="23749"/>
                        <a14:foregroundMark x1="77833" y1="16414" x2="77833" y2="16414"/>
                        <a14:foregroundMark x1="77667" y1="12806" x2="77667" y2="12806"/>
                        <a14:foregroundMark x1="79250" y1="30268" x2="79250" y2="30268"/>
                        <a14:foregroundMark x1="39583" y1="54598" x2="39583" y2="54598"/>
                        <a14:foregroundMark x1="40833" y1="51921" x2="40833" y2="51921"/>
                        <a14:foregroundMark x1="43083" y1="58207" x2="43083" y2="58207"/>
                        <a14:foregroundMark x1="45333" y1="54831" x2="45333" y2="54831"/>
                        <a14:foregroundMark x1="41167" y1="53783" x2="41167" y2="53783"/>
                        <a14:foregroundMark x1="38750" y1="62282" x2="38750" y2="62282"/>
                        <a14:foregroundMark x1="41833" y1="62282" x2="41833" y2="62282"/>
                        <a14:foregroundMark x1="39750" y1="58906" x2="39750" y2="58906"/>
                        <a14:foregroundMark x1="35250" y1="62049" x2="35250" y2="62049"/>
                        <a14:foregroundMark x1="39250" y1="56927" x2="39250" y2="56927"/>
                        <a14:foregroundMark x1="43583" y1="56927" x2="43583" y2="56927"/>
                        <a14:foregroundMark x1="41000" y1="56927" x2="41000" y2="56927"/>
                        <a14:foregroundMark x1="75083" y1="28056" x2="75083" y2="28056"/>
                        <a14:foregroundMark x1="80583" y1="26193" x2="80583" y2="26193"/>
                        <a14:foregroundMark x1="82333" y1="23749" x2="82333" y2="23749"/>
                        <a14:foregroundMark x1="78667" y1="34692" x2="78667" y2="34692"/>
                        <a14:foregroundMark x1="53500" y1="54598" x2="53500" y2="54598"/>
                        <a14:foregroundMark x1="52667" y1="52154" x2="52667" y2="52154"/>
                        <a14:foregroundMark x1="54167" y1="49243" x2="54167" y2="49243"/>
                        <a14:foregroundMark x1="50000" y1="59604" x2="50000" y2="59604"/>
                        <a14:foregroundMark x1="52333" y1="68685" x2="52333" y2="68685"/>
                        <a14:foregroundMark x1="54750" y1="60186" x2="54750" y2="60186"/>
                        <a14:foregroundMark x1="55750" y1="58906" x2="55750" y2="58906"/>
                        <a14:foregroundMark x1="51917" y1="65192" x2="51917" y2="65192"/>
                        <a14:foregroundMark x1="48333" y1="70780" x2="48333" y2="70780"/>
                        <a14:foregroundMark x1="73500" y1="21071" x2="73500" y2="21071"/>
                        <a14:foregroundMark x1="73500" y1="18859" x2="73500" y2="18859"/>
                        <a14:foregroundMark x1="73500" y1="16997" x2="73500" y2="16997"/>
                        <a14:foregroundMark x1="73333" y1="15250" x2="73333" y2="15250"/>
                        <a14:foregroundMark x1="73333" y1="13504" x2="73833" y2="13038"/>
                        <a14:foregroundMark x1="75083" y1="12340" x2="75083" y2="12340"/>
                        <a14:foregroundMark x1="79917" y1="16997" x2="79917" y2="16997"/>
                        <a14:foregroundMark x1="82167" y1="15483" x2="82167" y2="15483"/>
                        <a14:foregroundMark x1="62167" y1="20140" x2="62167" y2="20140"/>
                        <a14:foregroundMark x1="63250" y1="14785" x2="63250" y2="14785"/>
                        <a14:foregroundMark x1="60833" y1="22235" x2="60833" y2="22235"/>
                        <a14:foregroundMark x1="82000" y1="30268" x2="82000" y2="30268"/>
                        <a14:foregroundMark x1="84083" y1="24913" x2="84083" y2="24913"/>
                        <a14:foregroundMark x1="50417" y1="98254" x2="50417" y2="98254"/>
                        <a14:foregroundMark x1="76000" y1="10710" x2="76000" y2="10710"/>
                        <a14:foregroundMark x1="59917" y1="28172" x2="59917" y2="28172"/>
                        <a14:foregroundMark x1="59250" y1="29104" x2="59250" y2="29104"/>
                        <a14:foregroundMark x1="60083" y1="26193" x2="60083" y2="26193"/>
                        <a14:foregroundMark x1="81417" y1="32480" x2="81417" y2="32480"/>
                        <a14:foregroundMark x1="84333" y1="26542" x2="84333" y2="26542"/>
                        <a14:foregroundMark x1="70750" y1="9430" x2="70750" y2="9430"/>
                        <a14:foregroundMark x1="77500" y1="10594" x2="77500" y2="10594"/>
                        <a14:foregroundMark x1="88417" y1="61234" x2="88417" y2="61234"/>
                        <a14:foregroundMark x1="88333" y1="62398" x2="88333" y2="62398"/>
                        <a14:foregroundMark x1="88333" y1="64610" x2="88333" y2="64610"/>
                        <a14:foregroundMark x1="88500" y1="60070" x2="88500" y2="60070"/>
                        <a14:foregroundMark x1="89333" y1="56461" x2="89333" y2="56461"/>
                        <a14:foregroundMark x1="77583" y1="38533" x2="77583" y2="38533"/>
                        <a14:foregroundMark x1="79917" y1="44005" x2="79917" y2="44005"/>
                        <a14:foregroundMark x1="79833" y1="38300" x2="79833" y2="38300"/>
                        <a14:foregroundMark x1="59917" y1="27125" x2="59917" y2="27125"/>
                        <a14:backgroundMark x1="56583" y1="34342" x2="56583" y2="34342"/>
                        <a14:backgroundMark x1="54667" y1="44237" x2="54667" y2="44237"/>
                        <a14:backgroundMark x1="54167" y1="45984" x2="54167" y2="45984"/>
                        <a14:backgroundMark x1="84000" y1="47730" x2="84000" y2="47730"/>
                        <a14:backgroundMark x1="77250" y1="46566" x2="77250" y2="46566"/>
                        <a14:backgroundMark x1="84000" y1="40978" x2="84000" y2="40978"/>
                        <a14:backgroundMark x1="76667" y1="55064" x2="76667" y2="55064"/>
                        <a14:backgroundMark x1="77667" y1="45402" x2="77667" y2="45402"/>
                        <a14:backgroundMark x1="76333" y1="47148" x2="76333" y2="47148"/>
                        <a14:backgroundMark x1="78583" y1="47381" x2="78583" y2="47381"/>
                        <a14:backgroundMark x1="78333" y1="46566" x2="78333" y2="46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4170"/>
          <a:stretch/>
        </p:blipFill>
        <p:spPr bwMode="auto">
          <a:xfrm>
            <a:off x="6796441" y="4283851"/>
            <a:ext cx="1958657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wea\Desktop\Pics\IMG_7202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4614" r="21765"/>
          <a:stretch/>
        </p:blipFill>
        <p:spPr bwMode="auto">
          <a:xfrm>
            <a:off x="-107314" y="1348740"/>
            <a:ext cx="1958657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19794283">
            <a:off x="1935682" y="680865"/>
            <a:ext cx="1552862" cy="7538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3662"/>
              </a:avLst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Quiet!</a:t>
            </a:r>
            <a:endParaRPr lang="en-US" sz="54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8388847">
            <a:off x="4254964" y="1599584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Loud!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2577" y="3311208"/>
            <a:ext cx="3875399" cy="18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388847">
            <a:off x="2302326" y="1540204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Quiet!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2" descr="C:\Users\wea\Desktop\Pics\IMG_7215-001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100000" l="0" r="76417">
                        <a14:foregroundMark x1="57250" y1="24000" x2="57250" y2="24000"/>
                        <a14:foregroundMark x1="56500" y1="19556" x2="56500" y2="19556"/>
                        <a14:foregroundMark x1="53833" y1="18778" x2="53833" y2="18778"/>
                        <a14:foregroundMark x1="43500" y1="28000" x2="43500" y2="28000"/>
                        <a14:foregroundMark x1="43500" y1="27333" x2="43500" y2="27333"/>
                        <a14:foregroundMark x1="43250" y1="28444" x2="43250" y2="28444"/>
                        <a14:foregroundMark x1="61750" y1="18444" x2="64667" y2="21111"/>
                        <a14:foregroundMark x1="64167" y1="21667" x2="67000" y2="26111"/>
                        <a14:foregroundMark x1="67083" y1="28000" x2="67667" y2="31444"/>
                        <a14:foregroundMark x1="54000" y1="15333" x2="58000" y2="15667"/>
                        <a14:foregroundMark x1="46667" y1="18778" x2="46000" y2="20000"/>
                        <a14:foregroundMark x1="45667" y1="22000" x2="46167" y2="20556"/>
                        <a14:foregroundMark x1="45333" y1="23333" x2="45500" y2="21444"/>
                        <a14:foregroundMark x1="48583" y1="17444" x2="52167" y2="15222"/>
                        <a14:foregroundMark x1="25000" y1="83778" x2="25000" y2="83778"/>
                        <a14:foregroundMark x1="23583" y1="83889" x2="22167" y2="85000"/>
                        <a14:backgroundMark x1="49917" y1="15667" x2="46500" y2="17778"/>
                        <a14:backgroundMark x1="45083" y1="20111" x2="44583" y2="22667"/>
                        <a14:backgroundMark x1="58083" y1="49333" x2="58083" y2="49333"/>
                        <a14:backgroundMark x1="58583" y1="48111" x2="58000" y2="50333"/>
                        <a14:backgroundMark x1="40250" y1="42111" x2="33167" y2="41222"/>
                        <a14:backgroundMark x1="27917" y1="47333" x2="25000" y2="53667"/>
                        <a14:backgroundMark x1="25167" y1="54333" x2="21083" y2="62667"/>
                        <a14:backgroundMark x1="19417" y1="66444" x2="15583" y2="71111"/>
                        <a14:backgroundMark x1="16333" y1="71222" x2="14250" y2="74778"/>
                        <a14:backgroundMark x1="14250" y1="74444" x2="11917" y2="77333"/>
                        <a14:backgroundMark x1="12500" y1="77444" x2="8500" y2="85111"/>
                        <a14:backgroundMark x1="8417" y1="85111" x2="3667" y2="91444"/>
                        <a14:backgroundMark x1="26333" y1="75889" x2="23583" y2="79556"/>
                        <a14:backgroundMark x1="23667" y1="81333" x2="22583" y2="81333"/>
                        <a14:backgroundMark x1="22083" y1="81889" x2="22083" y2="81889"/>
                        <a14:backgroundMark x1="21750" y1="82333" x2="21750" y2="82333"/>
                        <a14:backgroundMark x1="58083" y1="84333" x2="58083" y2="84333"/>
                        <a14:backgroundMark x1="56333" y1="92556" x2="56333" y2="92556"/>
                        <a14:backgroundMark x1="57750" y1="87889" x2="57750" y2="87889"/>
                      </a14:backgroundRemoval>
                    </a14:imgEffect>
                    <a14:imgEffect>
                      <a14:artisticPaintStrokes intensity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7" r="22690"/>
          <a:stretch/>
        </p:blipFill>
        <p:spPr bwMode="auto">
          <a:xfrm rot="21318141">
            <a:off x="2526528" y="1154552"/>
            <a:ext cx="2092709" cy="217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3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a\Desktop\Pics\IMG_719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2" b="99884" l="22750" r="94500">
                        <a14:foregroundMark x1="78333" y1="23749" x2="78333" y2="23749"/>
                        <a14:foregroundMark x1="77833" y1="16414" x2="77833" y2="16414"/>
                        <a14:foregroundMark x1="77667" y1="12806" x2="77667" y2="12806"/>
                        <a14:foregroundMark x1="79250" y1="30268" x2="79250" y2="30268"/>
                        <a14:foregroundMark x1="39583" y1="54598" x2="39583" y2="54598"/>
                        <a14:foregroundMark x1="40833" y1="51921" x2="40833" y2="51921"/>
                        <a14:foregroundMark x1="43083" y1="58207" x2="43083" y2="58207"/>
                        <a14:foregroundMark x1="45333" y1="54831" x2="45333" y2="54831"/>
                        <a14:foregroundMark x1="41167" y1="53783" x2="41167" y2="53783"/>
                        <a14:foregroundMark x1="38750" y1="62282" x2="38750" y2="62282"/>
                        <a14:foregroundMark x1="41833" y1="62282" x2="41833" y2="62282"/>
                        <a14:foregroundMark x1="39750" y1="58906" x2="39750" y2="58906"/>
                        <a14:foregroundMark x1="35250" y1="62049" x2="35250" y2="62049"/>
                        <a14:foregroundMark x1="39250" y1="56927" x2="39250" y2="56927"/>
                        <a14:foregroundMark x1="43583" y1="56927" x2="43583" y2="56927"/>
                        <a14:foregroundMark x1="41000" y1="56927" x2="41000" y2="56927"/>
                        <a14:foregroundMark x1="75083" y1="28056" x2="75083" y2="28056"/>
                        <a14:foregroundMark x1="80583" y1="26193" x2="80583" y2="26193"/>
                        <a14:foregroundMark x1="82333" y1="23749" x2="82333" y2="23749"/>
                        <a14:foregroundMark x1="78667" y1="34692" x2="78667" y2="34692"/>
                        <a14:foregroundMark x1="53500" y1="54598" x2="53500" y2="54598"/>
                        <a14:foregroundMark x1="52667" y1="52154" x2="52667" y2="52154"/>
                        <a14:foregroundMark x1="54167" y1="49243" x2="54167" y2="49243"/>
                        <a14:foregroundMark x1="50000" y1="59604" x2="50000" y2="59604"/>
                        <a14:foregroundMark x1="52333" y1="68685" x2="52333" y2="68685"/>
                        <a14:foregroundMark x1="54750" y1="60186" x2="54750" y2="60186"/>
                        <a14:foregroundMark x1="55750" y1="58906" x2="55750" y2="58906"/>
                        <a14:foregroundMark x1="51917" y1="65192" x2="51917" y2="65192"/>
                        <a14:foregroundMark x1="48333" y1="70780" x2="48333" y2="70780"/>
                        <a14:foregroundMark x1="73500" y1="21071" x2="73500" y2="21071"/>
                        <a14:foregroundMark x1="73500" y1="18859" x2="73500" y2="18859"/>
                        <a14:foregroundMark x1="73500" y1="16997" x2="73500" y2="16997"/>
                        <a14:foregroundMark x1="73333" y1="15250" x2="73333" y2="15250"/>
                        <a14:foregroundMark x1="73333" y1="13504" x2="73833" y2="13038"/>
                        <a14:foregroundMark x1="75083" y1="12340" x2="75083" y2="12340"/>
                        <a14:foregroundMark x1="79917" y1="16997" x2="79917" y2="16997"/>
                        <a14:foregroundMark x1="62167" y1="20140" x2="62167" y2="20140"/>
                        <a14:foregroundMark x1="63250" y1="14785" x2="63250" y2="14785"/>
                        <a14:foregroundMark x1="60833" y1="22235" x2="60833" y2="22235"/>
                        <a14:foregroundMark x1="82000" y1="30268" x2="82000" y2="30268"/>
                        <a14:foregroundMark x1="84083" y1="24913" x2="84083" y2="24913"/>
                        <a14:foregroundMark x1="50417" y1="98254" x2="50417" y2="98254"/>
                        <a14:foregroundMark x1="76000" y1="10710" x2="76000" y2="10710"/>
                        <a14:foregroundMark x1="59917" y1="28172" x2="59917" y2="28172"/>
                        <a14:foregroundMark x1="59250" y1="29104" x2="59250" y2="29104"/>
                        <a14:foregroundMark x1="60083" y1="26193" x2="60083" y2="26193"/>
                        <a14:foregroundMark x1="81417" y1="32480" x2="81417" y2="32480"/>
                        <a14:foregroundMark x1="84333" y1="26542" x2="84333" y2="26542"/>
                        <a14:foregroundMark x1="70750" y1="9430" x2="70750" y2="9430"/>
                        <a14:foregroundMark x1="77500" y1="10594" x2="77500" y2="10594"/>
                        <a14:foregroundMark x1="88417" y1="61234" x2="88417" y2="61234"/>
                        <a14:foregroundMark x1="88333" y1="62398" x2="88333" y2="62398"/>
                        <a14:foregroundMark x1="88333" y1="64610" x2="88333" y2="64610"/>
                        <a14:foregroundMark x1="88500" y1="60070" x2="88500" y2="60070"/>
                        <a14:foregroundMark x1="89333" y1="56461" x2="89333" y2="56461"/>
                        <a14:foregroundMark x1="77583" y1="38533" x2="77583" y2="38533"/>
                        <a14:foregroundMark x1="79917" y1="44005" x2="79917" y2="44005"/>
                        <a14:foregroundMark x1="79833" y1="38300" x2="79833" y2="38300"/>
                        <a14:foregroundMark x1="59917" y1="27125" x2="59917" y2="27125"/>
                        <a14:foregroundMark x1="78333" y1="11409" x2="82083" y2="15716"/>
                        <a14:foregroundMark x1="82917" y1="17346" x2="84167" y2="20256"/>
                        <a14:foregroundMark x1="60333" y1="20605" x2="60417" y2="15600"/>
                        <a14:foregroundMark x1="61833" y1="13737" x2="59917" y2="16764"/>
                        <a14:foregroundMark x1="62333" y1="13504" x2="65833" y2="10594"/>
                        <a14:backgroundMark x1="56583" y1="34342" x2="56583" y2="34342"/>
                        <a14:backgroundMark x1="54667" y1="44237" x2="54667" y2="44237"/>
                        <a14:backgroundMark x1="54167" y1="45984" x2="54167" y2="45984"/>
                        <a14:backgroundMark x1="84000" y1="47730" x2="84000" y2="47730"/>
                        <a14:backgroundMark x1="77250" y1="46566" x2="77250" y2="46566"/>
                        <a14:backgroundMark x1="84000" y1="40978" x2="84000" y2="40978"/>
                        <a14:backgroundMark x1="76667" y1="55064" x2="76667" y2="55064"/>
                        <a14:backgroundMark x1="77667" y1="45402" x2="77667" y2="45402"/>
                        <a14:backgroundMark x1="76333" y1="47148" x2="76333" y2="47148"/>
                        <a14:backgroundMark x1="78583" y1="47381" x2="78583" y2="47381"/>
                        <a14:backgroundMark x1="78333" y1="46566" x2="78333" y2="46566"/>
                        <a14:backgroundMark x1="83333" y1="16065" x2="85000" y2="20140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4170"/>
          <a:stretch/>
        </p:blipFill>
        <p:spPr bwMode="auto">
          <a:xfrm rot="21350482">
            <a:off x="2176144" y="1223508"/>
            <a:ext cx="1958657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ea\Desktop\Pics\IMG_72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100000" l="4250" r="67500">
                        <a14:foregroundMark x1="35333" y1="27778" x2="35333" y2="27778"/>
                        <a14:foregroundMark x1="35167" y1="24222" x2="35167" y2="24222"/>
                        <a14:foregroundMark x1="35333" y1="20667" x2="35333" y2="20667"/>
                        <a14:foregroundMark x1="29417" y1="20889" x2="29417" y2="20889"/>
                        <a14:foregroundMark x1="44583" y1="13222" x2="44583" y2="13222"/>
                        <a14:foregroundMark x1="49500" y1="18222" x2="49500" y2="18222"/>
                        <a14:foregroundMark x1="53500" y1="19778" x2="53500" y2="19778"/>
                        <a14:foregroundMark x1="50333" y1="15000" x2="50333" y2="15000"/>
                        <a14:foregroundMark x1="46417" y1="11667" x2="46417" y2="11667"/>
                        <a14:foregroundMark x1="44083" y1="9889" x2="44083" y2="9889"/>
                        <a14:foregroundMark x1="49833" y1="12778" x2="49833" y2="12778"/>
                        <a14:foregroundMark x1="52667" y1="16778" x2="52667" y2="16778"/>
                        <a14:foregroundMark x1="37833" y1="10111" x2="37833" y2="10111"/>
                        <a14:foregroundMark x1="35000" y1="11000" x2="35000" y2="11000"/>
                        <a14:foregroundMark x1="34333" y1="11889" x2="34333" y2="11889"/>
                        <a14:foregroundMark x1="29750" y1="16333" x2="29750" y2="16333"/>
                        <a14:foregroundMark x1="30417" y1="26667" x2="30417" y2="26667"/>
                        <a14:foregroundMark x1="25167" y1="93778" x2="25167" y2="93778"/>
                        <a14:foregroundMark x1="24917" y1="92111" x2="24917" y2="92111"/>
                        <a14:foregroundMark x1="41500" y1="8222" x2="41500" y2="8222"/>
                        <a14:foregroundMark x1="43250" y1="8889" x2="43250" y2="8889"/>
                        <a14:foregroundMark x1="44417" y1="9222" x2="44417" y2="9222"/>
                        <a14:foregroundMark x1="39750" y1="7778" x2="39750" y2="7778"/>
                        <a14:foregroundMark x1="29417" y1="28778" x2="28167" y2="23000"/>
                        <a14:backgroundMark x1="32417" y1="42444" x2="32417" y2="42444"/>
                        <a14:backgroundMark x1="9917" y1="71000" x2="9917" y2="71000"/>
                        <a14:backgroundMark x1="26333" y1="28778" x2="26333" y2="28778"/>
                        <a14:backgroundMark x1="27333" y1="21333" x2="27333" y2="21333"/>
                        <a14:backgroundMark x1="28083" y1="29778" x2="27167" y2="22111"/>
                        <a14:backgroundMark x1="27250" y1="19222" x2="27417" y2="26222"/>
                        <a14:backgroundMark x1="32167" y1="43556" x2="32167" y2="43556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" t="4614" r="21765" b="-4688"/>
          <a:stretch/>
        </p:blipFill>
        <p:spPr bwMode="auto">
          <a:xfrm rot="543325">
            <a:off x="241132" y="1288430"/>
            <a:ext cx="2068249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18388847">
            <a:off x="1711789" y="1444662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Loud!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402" y="3156286"/>
            <a:ext cx="3875399" cy="18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388847">
            <a:off x="-240849" y="1385282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Quiet!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07706" y="823134"/>
            <a:ext cx="4279119" cy="2702724"/>
            <a:chOff x="4607706" y="823134"/>
            <a:chExt cx="4279119" cy="2702724"/>
          </a:xfrm>
        </p:grpSpPr>
        <p:sp>
          <p:nvSpPr>
            <p:cNvPr id="6" name="Rectangle 5"/>
            <p:cNvSpPr/>
            <p:nvPr/>
          </p:nvSpPr>
          <p:spPr>
            <a:xfrm>
              <a:off x="4607706" y="963571"/>
              <a:ext cx="4279119" cy="253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979952" y="823134"/>
              <a:ext cx="3886063" cy="2702724"/>
              <a:chOff x="4979952" y="823134"/>
              <a:chExt cx="3886063" cy="2702724"/>
            </a:xfrm>
          </p:grpSpPr>
          <p:pic>
            <p:nvPicPr>
              <p:cNvPr id="13" name="Picture 2" descr="C:\Users\wea\Desktop\Pics\IMG_7195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842" b="99884" l="22750" r="94500">
                            <a14:foregroundMark x1="78333" y1="23749" x2="78333" y2="23749"/>
                            <a14:foregroundMark x1="77833" y1="16414" x2="77833" y2="16414"/>
                            <a14:foregroundMark x1="77667" y1="12806" x2="77667" y2="12806"/>
                            <a14:foregroundMark x1="79250" y1="30268" x2="79250" y2="30268"/>
                            <a14:foregroundMark x1="39583" y1="54598" x2="39583" y2="54598"/>
                            <a14:foregroundMark x1="40833" y1="51921" x2="40833" y2="51921"/>
                            <a14:foregroundMark x1="43083" y1="58207" x2="43083" y2="58207"/>
                            <a14:foregroundMark x1="45333" y1="54831" x2="45333" y2="54831"/>
                            <a14:foregroundMark x1="41167" y1="53783" x2="41167" y2="53783"/>
                            <a14:foregroundMark x1="38750" y1="62282" x2="38750" y2="62282"/>
                            <a14:foregroundMark x1="41833" y1="62282" x2="41833" y2="62282"/>
                            <a14:foregroundMark x1="39750" y1="58906" x2="39750" y2="58906"/>
                            <a14:foregroundMark x1="35250" y1="62049" x2="35250" y2="62049"/>
                            <a14:foregroundMark x1="39250" y1="56927" x2="39250" y2="56927"/>
                            <a14:foregroundMark x1="43583" y1="56927" x2="43583" y2="56927"/>
                            <a14:foregroundMark x1="41000" y1="56927" x2="41000" y2="56927"/>
                            <a14:foregroundMark x1="75083" y1="28056" x2="75083" y2="28056"/>
                            <a14:foregroundMark x1="80583" y1="26193" x2="80583" y2="26193"/>
                            <a14:foregroundMark x1="82333" y1="23749" x2="82333" y2="23749"/>
                            <a14:foregroundMark x1="78667" y1="34692" x2="78667" y2="34692"/>
                            <a14:foregroundMark x1="53500" y1="54598" x2="53500" y2="54598"/>
                            <a14:foregroundMark x1="52667" y1="52154" x2="52667" y2="52154"/>
                            <a14:foregroundMark x1="54167" y1="49243" x2="54167" y2="49243"/>
                            <a14:foregroundMark x1="50000" y1="59604" x2="50000" y2="59604"/>
                            <a14:foregroundMark x1="52333" y1="68685" x2="52333" y2="68685"/>
                            <a14:foregroundMark x1="54750" y1="60186" x2="54750" y2="60186"/>
                            <a14:foregroundMark x1="55750" y1="58906" x2="55750" y2="58906"/>
                            <a14:foregroundMark x1="51917" y1="65192" x2="51917" y2="65192"/>
                            <a14:foregroundMark x1="48333" y1="70780" x2="48333" y2="70780"/>
                            <a14:foregroundMark x1="73500" y1="21071" x2="73500" y2="21071"/>
                            <a14:foregroundMark x1="73500" y1="18859" x2="73500" y2="18859"/>
                            <a14:foregroundMark x1="73500" y1="16997" x2="73500" y2="16997"/>
                            <a14:foregroundMark x1="73333" y1="15250" x2="73333" y2="15250"/>
                            <a14:foregroundMark x1="73333" y1="13504" x2="73833" y2="13038"/>
                            <a14:foregroundMark x1="75083" y1="12340" x2="75083" y2="12340"/>
                            <a14:foregroundMark x1="79917" y1="16997" x2="79917" y2="16997"/>
                            <a14:foregroundMark x1="62167" y1="20140" x2="62167" y2="20140"/>
                            <a14:foregroundMark x1="63250" y1="14785" x2="63250" y2="14785"/>
                            <a14:foregroundMark x1="60833" y1="22235" x2="60833" y2="22235"/>
                            <a14:foregroundMark x1="82000" y1="30268" x2="82000" y2="30268"/>
                            <a14:foregroundMark x1="84083" y1="24913" x2="84083" y2="24913"/>
                            <a14:foregroundMark x1="50417" y1="98254" x2="50417" y2="98254"/>
                            <a14:foregroundMark x1="76000" y1="10710" x2="76000" y2="10710"/>
                            <a14:foregroundMark x1="59917" y1="28172" x2="59917" y2="28172"/>
                            <a14:foregroundMark x1="59250" y1="29104" x2="59250" y2="29104"/>
                            <a14:foregroundMark x1="60083" y1="26193" x2="60083" y2="26193"/>
                            <a14:foregroundMark x1="81417" y1="32480" x2="81417" y2="32480"/>
                            <a14:foregroundMark x1="84333" y1="26542" x2="84333" y2="26542"/>
                            <a14:foregroundMark x1="70750" y1="9430" x2="70750" y2="9430"/>
                            <a14:foregroundMark x1="77500" y1="10594" x2="77500" y2="10594"/>
                            <a14:foregroundMark x1="88417" y1="61234" x2="88417" y2="61234"/>
                            <a14:foregroundMark x1="88333" y1="62398" x2="88333" y2="62398"/>
                            <a14:foregroundMark x1="88333" y1="64610" x2="88333" y2="64610"/>
                            <a14:foregroundMark x1="88500" y1="60070" x2="88500" y2="60070"/>
                            <a14:foregroundMark x1="89333" y1="56461" x2="89333" y2="56461"/>
                            <a14:foregroundMark x1="77583" y1="38533" x2="77583" y2="38533"/>
                            <a14:foregroundMark x1="79917" y1="44005" x2="79917" y2="44005"/>
                            <a14:foregroundMark x1="79833" y1="38300" x2="79833" y2="38300"/>
                            <a14:foregroundMark x1="59917" y1="27125" x2="59917" y2="27125"/>
                            <a14:foregroundMark x1="78333" y1="11409" x2="82083" y2="15716"/>
                            <a14:foregroundMark x1="82917" y1="17346" x2="84167" y2="20256"/>
                            <a14:foregroundMark x1="60333" y1="20605" x2="60417" y2="15600"/>
                            <a14:foregroundMark x1="61833" y1="13737" x2="59917" y2="16764"/>
                            <a14:foregroundMark x1="62333" y1="13504" x2="65833" y2="10594"/>
                            <a14:backgroundMark x1="56583" y1="34342" x2="56583" y2="34342"/>
                            <a14:backgroundMark x1="54667" y1="44237" x2="54667" y2="44237"/>
                            <a14:backgroundMark x1="54167" y1="45984" x2="54167" y2="45984"/>
                            <a14:backgroundMark x1="84000" y1="47730" x2="84000" y2="47730"/>
                            <a14:backgroundMark x1="77250" y1="46566" x2="77250" y2="46566"/>
                            <a14:backgroundMark x1="84000" y1="40978" x2="84000" y2="40978"/>
                            <a14:backgroundMark x1="76667" y1="55064" x2="76667" y2="55064"/>
                            <a14:backgroundMark x1="77667" y1="45402" x2="77667" y2="45402"/>
                            <a14:backgroundMark x1="76333" y1="47148" x2="76333" y2="47148"/>
                            <a14:backgroundMark x1="78583" y1="47381" x2="78583" y2="47381"/>
                            <a14:backgroundMark x1="78333" y1="46566" x2="78333" y2="46566"/>
                            <a14:backgroundMark x1="83333" y1="16065" x2="85000" y2="20140"/>
                          </a14:backgroundRemoval>
                        </a14:imgEffect>
                        <a14:imgEffect>
                          <a14:artisticPaintStrokes intensity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81" r="4170"/>
              <a:stretch/>
            </p:blipFill>
            <p:spPr bwMode="auto">
              <a:xfrm>
                <a:off x="6907358" y="1303947"/>
                <a:ext cx="1958657" cy="1962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6" descr="C:\Users\wea\Desktop\Pics\IMG_7202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00" b="100000" l="4250" r="67500">
                            <a14:foregroundMark x1="35333" y1="27778" x2="35333" y2="27778"/>
                            <a14:foregroundMark x1="35167" y1="24222" x2="35167" y2="24222"/>
                            <a14:foregroundMark x1="35333" y1="20667" x2="35333" y2="20667"/>
                            <a14:foregroundMark x1="29417" y1="20889" x2="29417" y2="20889"/>
                            <a14:foregroundMark x1="44583" y1="13222" x2="44583" y2="13222"/>
                            <a14:foregroundMark x1="49500" y1="18222" x2="49500" y2="18222"/>
                            <a14:foregroundMark x1="53500" y1="19778" x2="53500" y2="19778"/>
                            <a14:foregroundMark x1="50333" y1="15000" x2="50333" y2="15000"/>
                            <a14:foregroundMark x1="46417" y1="11667" x2="46417" y2="11667"/>
                            <a14:foregroundMark x1="44083" y1="9889" x2="44083" y2="9889"/>
                            <a14:foregroundMark x1="49833" y1="12778" x2="49833" y2="12778"/>
                            <a14:foregroundMark x1="52667" y1="16778" x2="52667" y2="16778"/>
                            <a14:foregroundMark x1="37833" y1="10111" x2="37833" y2="10111"/>
                            <a14:foregroundMark x1="35000" y1="11000" x2="35000" y2="11000"/>
                            <a14:foregroundMark x1="34333" y1="11889" x2="34333" y2="11889"/>
                            <a14:foregroundMark x1="29750" y1="16333" x2="29750" y2="16333"/>
                            <a14:foregroundMark x1="30417" y1="26667" x2="30417" y2="26667"/>
                            <a14:foregroundMark x1="25167" y1="93778" x2="25167" y2="93778"/>
                            <a14:foregroundMark x1="24917" y1="92111" x2="24917" y2="92111"/>
                            <a14:foregroundMark x1="41500" y1="8222" x2="41500" y2="8222"/>
                            <a14:foregroundMark x1="43250" y1="8889" x2="43250" y2="8889"/>
                            <a14:foregroundMark x1="44417" y1="9222" x2="44417" y2="9222"/>
                            <a14:foregroundMark x1="39750" y1="7778" x2="39750" y2="7778"/>
                            <a14:foregroundMark x1="29417" y1="28778" x2="28167" y2="23000"/>
                            <a14:backgroundMark x1="32417" y1="42444" x2="32417" y2="42444"/>
                            <a14:backgroundMark x1="9917" y1="71000" x2="9917" y2="71000"/>
                            <a14:backgroundMark x1="26333" y1="28778" x2="26333" y2="28778"/>
                            <a14:backgroundMark x1="27333" y1="21333" x2="27333" y2="21333"/>
                            <a14:backgroundMark x1="28083" y1="29778" x2="27167" y2="22111"/>
                            <a14:backgroundMark x1="27250" y1="19222" x2="27417" y2="26222"/>
                            <a14:backgroundMark x1="32167" y1="43556" x2="32167" y2="43556"/>
                          </a14:backgroundRemoval>
                        </a14:imgEffect>
                        <a14:imgEffect>
                          <a14:artisticPaintStrokes intensity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8" t="4615" r="21765" b="-1132"/>
              <a:stretch/>
            </p:blipFill>
            <p:spPr bwMode="auto">
              <a:xfrm rot="719811">
                <a:off x="4979952" y="1369669"/>
                <a:ext cx="2068249" cy="198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 rot="18780000">
                <a:off x="6443003" y="1482141"/>
                <a:ext cx="1841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smtClean="0">
                    <a:ln w="1905"/>
                    <a:solidFill>
                      <a:schemeClr val="tx2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Too Loud!</a:t>
                </a:r>
                <a:endParaRPr lang="en-US" sz="2800" b="1" cap="none" spc="0" dirty="0">
                  <a:ln w="1905"/>
                  <a:solidFill>
                    <a:schemeClr val="tx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990616" y="3265300"/>
                <a:ext cx="3875399" cy="260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8720000">
                <a:off x="4452265" y="1482141"/>
                <a:ext cx="1841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smtClean="0">
                    <a:ln w="1905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Too Quiet!</a:t>
                </a:r>
                <a:endParaRPr lang="en-US" sz="2800" b="1" cap="none" spc="0" dirty="0">
                  <a:ln w="1905"/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07358" y="3631301"/>
            <a:ext cx="3893669" cy="2621078"/>
            <a:chOff x="2426633" y="3547073"/>
            <a:chExt cx="3893669" cy="2621078"/>
          </a:xfrm>
        </p:grpSpPr>
        <p:pic>
          <p:nvPicPr>
            <p:cNvPr id="18" name="Picture 2" descr="C:\Users\wea\Desktop\Pics\IMG_719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42" b="99884" l="22750" r="94500">
                          <a14:foregroundMark x1="78333" y1="23749" x2="78333" y2="23749"/>
                          <a14:foregroundMark x1="77833" y1="16414" x2="77833" y2="16414"/>
                          <a14:foregroundMark x1="77667" y1="12806" x2="77667" y2="12806"/>
                          <a14:foregroundMark x1="79250" y1="30268" x2="79250" y2="30268"/>
                          <a14:foregroundMark x1="39583" y1="54598" x2="39583" y2="54598"/>
                          <a14:foregroundMark x1="40833" y1="51921" x2="40833" y2="51921"/>
                          <a14:foregroundMark x1="43083" y1="58207" x2="43083" y2="58207"/>
                          <a14:foregroundMark x1="45333" y1="54831" x2="45333" y2="54831"/>
                          <a14:foregroundMark x1="41167" y1="53783" x2="41167" y2="53783"/>
                          <a14:foregroundMark x1="38750" y1="62282" x2="38750" y2="62282"/>
                          <a14:foregroundMark x1="41833" y1="62282" x2="41833" y2="62282"/>
                          <a14:foregroundMark x1="39750" y1="58906" x2="39750" y2="58906"/>
                          <a14:foregroundMark x1="35250" y1="62049" x2="35250" y2="62049"/>
                          <a14:foregroundMark x1="39250" y1="56927" x2="39250" y2="56927"/>
                          <a14:foregroundMark x1="43583" y1="56927" x2="43583" y2="56927"/>
                          <a14:foregroundMark x1="41000" y1="56927" x2="41000" y2="56927"/>
                          <a14:foregroundMark x1="75083" y1="28056" x2="75083" y2="28056"/>
                          <a14:foregroundMark x1="80583" y1="26193" x2="80583" y2="26193"/>
                          <a14:foregroundMark x1="82333" y1="23749" x2="82333" y2="23749"/>
                          <a14:foregroundMark x1="78667" y1="34692" x2="78667" y2="34692"/>
                          <a14:foregroundMark x1="53500" y1="54598" x2="53500" y2="54598"/>
                          <a14:foregroundMark x1="52667" y1="52154" x2="52667" y2="52154"/>
                          <a14:foregroundMark x1="54167" y1="49243" x2="54167" y2="49243"/>
                          <a14:foregroundMark x1="50000" y1="59604" x2="50000" y2="59604"/>
                          <a14:foregroundMark x1="52333" y1="68685" x2="52333" y2="68685"/>
                          <a14:foregroundMark x1="54750" y1="60186" x2="54750" y2="60186"/>
                          <a14:foregroundMark x1="55750" y1="58906" x2="55750" y2="58906"/>
                          <a14:foregroundMark x1="51917" y1="65192" x2="51917" y2="65192"/>
                          <a14:foregroundMark x1="48333" y1="70780" x2="48333" y2="70780"/>
                          <a14:foregroundMark x1="73500" y1="21071" x2="73500" y2="21071"/>
                          <a14:foregroundMark x1="73500" y1="18859" x2="73500" y2="18859"/>
                          <a14:foregroundMark x1="73500" y1="16997" x2="73500" y2="16997"/>
                          <a14:foregroundMark x1="73333" y1="15250" x2="73333" y2="15250"/>
                          <a14:foregroundMark x1="73333" y1="13504" x2="73833" y2="13038"/>
                          <a14:foregroundMark x1="75083" y1="12340" x2="75083" y2="12340"/>
                          <a14:foregroundMark x1="79917" y1="16997" x2="79917" y2="16997"/>
                          <a14:foregroundMark x1="62167" y1="20140" x2="62167" y2="20140"/>
                          <a14:foregroundMark x1="63250" y1="14785" x2="63250" y2="14785"/>
                          <a14:foregroundMark x1="60833" y1="22235" x2="60833" y2="22235"/>
                          <a14:foregroundMark x1="82000" y1="30268" x2="82000" y2="30268"/>
                          <a14:foregroundMark x1="84083" y1="24913" x2="84083" y2="24913"/>
                          <a14:foregroundMark x1="50417" y1="98254" x2="50417" y2="98254"/>
                          <a14:foregroundMark x1="76000" y1="10710" x2="76000" y2="10710"/>
                          <a14:foregroundMark x1="59917" y1="28172" x2="59917" y2="28172"/>
                          <a14:foregroundMark x1="59250" y1="29104" x2="59250" y2="29104"/>
                          <a14:foregroundMark x1="60083" y1="26193" x2="60083" y2="26193"/>
                          <a14:foregroundMark x1="81417" y1="32480" x2="81417" y2="32480"/>
                          <a14:foregroundMark x1="84333" y1="26542" x2="84333" y2="26542"/>
                          <a14:foregroundMark x1="70750" y1="9430" x2="70750" y2="9430"/>
                          <a14:foregroundMark x1="77500" y1="10594" x2="77500" y2="10594"/>
                          <a14:foregroundMark x1="88417" y1="61234" x2="88417" y2="61234"/>
                          <a14:foregroundMark x1="88333" y1="62398" x2="88333" y2="62398"/>
                          <a14:foregroundMark x1="88333" y1="64610" x2="88333" y2="64610"/>
                          <a14:foregroundMark x1="88500" y1="60070" x2="88500" y2="60070"/>
                          <a14:foregroundMark x1="89333" y1="56461" x2="89333" y2="56461"/>
                          <a14:foregroundMark x1="77583" y1="38533" x2="77583" y2="38533"/>
                          <a14:foregroundMark x1="79917" y1="44005" x2="79917" y2="44005"/>
                          <a14:foregroundMark x1="79833" y1="38300" x2="79833" y2="38300"/>
                          <a14:foregroundMark x1="59917" y1="27125" x2="59917" y2="27125"/>
                          <a14:foregroundMark x1="78333" y1="11409" x2="82083" y2="15716"/>
                          <a14:foregroundMark x1="82917" y1="17346" x2="84167" y2="20256"/>
                          <a14:foregroundMark x1="60333" y1="20605" x2="60417" y2="15600"/>
                          <a14:foregroundMark x1="61833" y1="13737" x2="59917" y2="16764"/>
                          <a14:foregroundMark x1="62333" y1="13504" x2="65833" y2="10594"/>
                          <a14:backgroundMark x1="56583" y1="34342" x2="56583" y2="34342"/>
                          <a14:backgroundMark x1="54667" y1="44237" x2="54667" y2="44237"/>
                          <a14:backgroundMark x1="54167" y1="45984" x2="54167" y2="45984"/>
                          <a14:backgroundMark x1="84000" y1="47730" x2="84000" y2="47730"/>
                          <a14:backgroundMark x1="77250" y1="46566" x2="77250" y2="46566"/>
                          <a14:backgroundMark x1="84000" y1="40978" x2="84000" y2="40978"/>
                          <a14:backgroundMark x1="76667" y1="55064" x2="76667" y2="55064"/>
                          <a14:backgroundMark x1="77667" y1="45402" x2="77667" y2="45402"/>
                          <a14:backgroundMark x1="76333" y1="47148" x2="76333" y2="47148"/>
                          <a14:backgroundMark x1="78583" y1="47381" x2="78583" y2="47381"/>
                          <a14:backgroundMark x1="78333" y1="46566" x2="78333" y2="46566"/>
                          <a14:backgroundMark x1="83333" y1="16065" x2="85000" y2="20140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1" r="4170"/>
            <a:stretch/>
          </p:blipFill>
          <p:spPr bwMode="auto">
            <a:xfrm rot="21350482">
              <a:off x="4361645" y="4044306"/>
              <a:ext cx="1958657" cy="196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wea\Desktop\Pics\IMG_720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00" b="100000" l="4250" r="67500">
                          <a14:foregroundMark x1="35333" y1="27778" x2="35333" y2="27778"/>
                          <a14:foregroundMark x1="35167" y1="24222" x2="35167" y2="24222"/>
                          <a14:foregroundMark x1="35333" y1="20667" x2="35333" y2="20667"/>
                          <a14:foregroundMark x1="29417" y1="20889" x2="29417" y2="20889"/>
                          <a14:foregroundMark x1="44583" y1="13222" x2="44583" y2="13222"/>
                          <a14:foregroundMark x1="49500" y1="18222" x2="49500" y2="18222"/>
                          <a14:foregroundMark x1="53500" y1="19778" x2="53500" y2="19778"/>
                          <a14:foregroundMark x1="50333" y1="15000" x2="50333" y2="15000"/>
                          <a14:foregroundMark x1="46417" y1="11667" x2="46417" y2="11667"/>
                          <a14:foregroundMark x1="44083" y1="9889" x2="44083" y2="9889"/>
                          <a14:foregroundMark x1="49833" y1="12778" x2="49833" y2="12778"/>
                          <a14:foregroundMark x1="52667" y1="16778" x2="52667" y2="16778"/>
                          <a14:foregroundMark x1="37833" y1="10111" x2="37833" y2="10111"/>
                          <a14:foregroundMark x1="35000" y1="11000" x2="35000" y2="11000"/>
                          <a14:foregroundMark x1="34333" y1="11889" x2="34333" y2="11889"/>
                          <a14:foregroundMark x1="29750" y1="16333" x2="29750" y2="16333"/>
                          <a14:foregroundMark x1="30417" y1="26667" x2="30417" y2="26667"/>
                          <a14:foregroundMark x1="25167" y1="93778" x2="25167" y2="93778"/>
                          <a14:foregroundMark x1="24917" y1="92111" x2="24917" y2="92111"/>
                          <a14:foregroundMark x1="41500" y1="8222" x2="41500" y2="8222"/>
                          <a14:foregroundMark x1="43250" y1="8889" x2="43250" y2="8889"/>
                          <a14:foregroundMark x1="44417" y1="9222" x2="44417" y2="9222"/>
                          <a14:foregroundMark x1="39750" y1="7778" x2="39750" y2="7778"/>
                          <a14:foregroundMark x1="29417" y1="28778" x2="28167" y2="23000"/>
                          <a14:backgroundMark x1="32417" y1="42444" x2="32417" y2="42444"/>
                          <a14:backgroundMark x1="9917" y1="71000" x2="9917" y2="71000"/>
                          <a14:backgroundMark x1="26333" y1="28778" x2="26333" y2="28778"/>
                          <a14:backgroundMark x1="27333" y1="21333" x2="27333" y2="21333"/>
                          <a14:backgroundMark x1="28083" y1="29778" x2="27167" y2="22111"/>
                          <a14:backgroundMark x1="27250" y1="19222" x2="27417" y2="26222"/>
                          <a14:backgroundMark x1="32167" y1="43556" x2="32167" y2="43556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" t="4614" r="21765" b="-4688"/>
            <a:stretch/>
          </p:blipFill>
          <p:spPr bwMode="auto">
            <a:xfrm rot="543325">
              <a:off x="2426633" y="4109228"/>
              <a:ext cx="2068249" cy="205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 rot="18388847">
              <a:off x="3897290" y="4265460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Loud!</a:t>
              </a:r>
              <a:endParaRPr lang="en-US" sz="2800" b="1" cap="none" spc="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4903" y="5977084"/>
              <a:ext cx="3875399" cy="186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8388847">
              <a:off x="1944652" y="4206080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rgbClr val="F7903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Quiet!</a:t>
              </a:r>
              <a:endParaRPr lang="en-US" sz="2800" b="1" cap="none" spc="0" dirty="0">
                <a:ln w="1905"/>
                <a:solidFill>
                  <a:srgbClr val="F7903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607706" y="3395579"/>
            <a:ext cx="4279119" cy="2702724"/>
            <a:chOff x="4607706" y="823134"/>
            <a:chExt cx="4279119" cy="2702724"/>
          </a:xfrm>
        </p:grpSpPr>
        <p:sp>
          <p:nvSpPr>
            <p:cNvPr id="38" name="Rectangle 37"/>
            <p:cNvSpPr/>
            <p:nvPr/>
          </p:nvSpPr>
          <p:spPr>
            <a:xfrm>
              <a:off x="4607706" y="963571"/>
              <a:ext cx="4279119" cy="253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979952" y="823134"/>
              <a:ext cx="3886063" cy="2702724"/>
              <a:chOff x="4979952" y="823134"/>
              <a:chExt cx="3886063" cy="2702724"/>
            </a:xfrm>
          </p:grpSpPr>
          <p:pic>
            <p:nvPicPr>
              <p:cNvPr id="40" name="Picture 2" descr="C:\Users\wea\Desktop\Pics\IMG_7195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842" b="99884" l="22750" r="94500">
                            <a14:foregroundMark x1="78333" y1="23749" x2="78333" y2="23749"/>
                            <a14:foregroundMark x1="77833" y1="16414" x2="77833" y2="16414"/>
                            <a14:foregroundMark x1="77667" y1="12806" x2="77667" y2="12806"/>
                            <a14:foregroundMark x1="79250" y1="30268" x2="79250" y2="30268"/>
                            <a14:foregroundMark x1="39583" y1="54598" x2="39583" y2="54598"/>
                            <a14:foregroundMark x1="40833" y1="51921" x2="40833" y2="51921"/>
                            <a14:foregroundMark x1="43083" y1="58207" x2="43083" y2="58207"/>
                            <a14:foregroundMark x1="45333" y1="54831" x2="45333" y2="54831"/>
                            <a14:foregroundMark x1="41167" y1="53783" x2="41167" y2="53783"/>
                            <a14:foregroundMark x1="38750" y1="62282" x2="38750" y2="62282"/>
                            <a14:foregroundMark x1="41833" y1="62282" x2="41833" y2="62282"/>
                            <a14:foregroundMark x1="39750" y1="58906" x2="39750" y2="58906"/>
                            <a14:foregroundMark x1="35250" y1="62049" x2="35250" y2="62049"/>
                            <a14:foregroundMark x1="39250" y1="56927" x2="39250" y2="56927"/>
                            <a14:foregroundMark x1="43583" y1="56927" x2="43583" y2="56927"/>
                            <a14:foregroundMark x1="41000" y1="56927" x2="41000" y2="56927"/>
                            <a14:foregroundMark x1="75083" y1="28056" x2="75083" y2="28056"/>
                            <a14:foregroundMark x1="80583" y1="26193" x2="80583" y2="26193"/>
                            <a14:foregroundMark x1="82333" y1="23749" x2="82333" y2="23749"/>
                            <a14:foregroundMark x1="78667" y1="34692" x2="78667" y2="34692"/>
                            <a14:foregroundMark x1="53500" y1="54598" x2="53500" y2="54598"/>
                            <a14:foregroundMark x1="52667" y1="52154" x2="52667" y2="52154"/>
                            <a14:foregroundMark x1="54167" y1="49243" x2="54167" y2="49243"/>
                            <a14:foregroundMark x1="50000" y1="59604" x2="50000" y2="59604"/>
                            <a14:foregroundMark x1="52333" y1="68685" x2="52333" y2="68685"/>
                            <a14:foregroundMark x1="54750" y1="60186" x2="54750" y2="60186"/>
                            <a14:foregroundMark x1="55750" y1="58906" x2="55750" y2="58906"/>
                            <a14:foregroundMark x1="51917" y1="65192" x2="51917" y2="65192"/>
                            <a14:foregroundMark x1="48333" y1="70780" x2="48333" y2="70780"/>
                            <a14:foregroundMark x1="73500" y1="21071" x2="73500" y2="21071"/>
                            <a14:foregroundMark x1="73500" y1="18859" x2="73500" y2="18859"/>
                            <a14:foregroundMark x1="73500" y1="16997" x2="73500" y2="16997"/>
                            <a14:foregroundMark x1="73333" y1="15250" x2="73333" y2="15250"/>
                            <a14:foregroundMark x1="73333" y1="13504" x2="73833" y2="13038"/>
                            <a14:foregroundMark x1="75083" y1="12340" x2="75083" y2="12340"/>
                            <a14:foregroundMark x1="79917" y1="16997" x2="79917" y2="16997"/>
                            <a14:foregroundMark x1="62167" y1="20140" x2="62167" y2="20140"/>
                            <a14:foregroundMark x1="63250" y1="14785" x2="63250" y2="14785"/>
                            <a14:foregroundMark x1="60833" y1="22235" x2="60833" y2="22235"/>
                            <a14:foregroundMark x1="82000" y1="30268" x2="82000" y2="30268"/>
                            <a14:foregroundMark x1="84083" y1="24913" x2="84083" y2="24913"/>
                            <a14:foregroundMark x1="50417" y1="98254" x2="50417" y2="98254"/>
                            <a14:foregroundMark x1="76000" y1="10710" x2="76000" y2="10710"/>
                            <a14:foregroundMark x1="59917" y1="28172" x2="59917" y2="28172"/>
                            <a14:foregroundMark x1="59250" y1="29104" x2="59250" y2="29104"/>
                            <a14:foregroundMark x1="60083" y1="26193" x2="60083" y2="26193"/>
                            <a14:foregroundMark x1="81417" y1="32480" x2="81417" y2="32480"/>
                            <a14:foregroundMark x1="84333" y1="26542" x2="84333" y2="26542"/>
                            <a14:foregroundMark x1="70750" y1="9430" x2="70750" y2="9430"/>
                            <a14:foregroundMark x1="77500" y1="10594" x2="77500" y2="10594"/>
                            <a14:foregroundMark x1="88417" y1="61234" x2="88417" y2="61234"/>
                            <a14:foregroundMark x1="88333" y1="62398" x2="88333" y2="62398"/>
                            <a14:foregroundMark x1="88333" y1="64610" x2="88333" y2="64610"/>
                            <a14:foregroundMark x1="88500" y1="60070" x2="88500" y2="60070"/>
                            <a14:foregroundMark x1="89333" y1="56461" x2="89333" y2="56461"/>
                            <a14:foregroundMark x1="77583" y1="38533" x2="77583" y2="38533"/>
                            <a14:foregroundMark x1="79917" y1="44005" x2="79917" y2="44005"/>
                            <a14:foregroundMark x1="79833" y1="38300" x2="79833" y2="38300"/>
                            <a14:foregroundMark x1="59917" y1="27125" x2="59917" y2="27125"/>
                            <a14:foregroundMark x1="78333" y1="11409" x2="82083" y2="15716"/>
                            <a14:foregroundMark x1="82917" y1="17346" x2="84167" y2="20256"/>
                            <a14:foregroundMark x1="60333" y1="20605" x2="60417" y2="15600"/>
                            <a14:foregroundMark x1="61833" y1="13737" x2="59917" y2="16764"/>
                            <a14:foregroundMark x1="62333" y1="13504" x2="65833" y2="10594"/>
                            <a14:backgroundMark x1="56583" y1="34342" x2="56583" y2="34342"/>
                            <a14:backgroundMark x1="54667" y1="44237" x2="54667" y2="44237"/>
                            <a14:backgroundMark x1="54167" y1="45984" x2="54167" y2="45984"/>
                            <a14:backgroundMark x1="84000" y1="47730" x2="84000" y2="47730"/>
                            <a14:backgroundMark x1="77250" y1="46566" x2="77250" y2="46566"/>
                            <a14:backgroundMark x1="84000" y1="40978" x2="84000" y2="40978"/>
                            <a14:backgroundMark x1="76667" y1="55064" x2="76667" y2="55064"/>
                            <a14:backgroundMark x1="77667" y1="45402" x2="77667" y2="45402"/>
                            <a14:backgroundMark x1="76333" y1="47148" x2="76333" y2="47148"/>
                            <a14:backgroundMark x1="78583" y1="47381" x2="78583" y2="47381"/>
                            <a14:backgroundMark x1="78333" y1="46566" x2="78333" y2="46566"/>
                            <a14:backgroundMark x1="83333" y1="16065" x2="85000" y2="20140"/>
                          </a14:backgroundRemoval>
                        </a14:imgEffect>
                        <a14:imgEffect>
                          <a14:artisticPaintStrokes intensity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81" r="4170"/>
              <a:stretch/>
            </p:blipFill>
            <p:spPr bwMode="auto">
              <a:xfrm>
                <a:off x="6907358" y="1303947"/>
                <a:ext cx="1958657" cy="1962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C:\Users\wea\Desktop\Pics\IMG_7202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00" b="100000" l="4250" r="67500">
                            <a14:foregroundMark x1="35333" y1="27778" x2="35333" y2="27778"/>
                            <a14:foregroundMark x1="35167" y1="24222" x2="35167" y2="24222"/>
                            <a14:foregroundMark x1="35333" y1="20667" x2="35333" y2="20667"/>
                            <a14:foregroundMark x1="29417" y1="20889" x2="29417" y2="20889"/>
                            <a14:foregroundMark x1="44583" y1="13222" x2="44583" y2="13222"/>
                            <a14:foregroundMark x1="49500" y1="18222" x2="49500" y2="18222"/>
                            <a14:foregroundMark x1="53500" y1="19778" x2="53500" y2="19778"/>
                            <a14:foregroundMark x1="50333" y1="15000" x2="50333" y2="15000"/>
                            <a14:foregroundMark x1="46417" y1="11667" x2="46417" y2="11667"/>
                            <a14:foregroundMark x1="44083" y1="9889" x2="44083" y2="9889"/>
                            <a14:foregroundMark x1="49833" y1="12778" x2="49833" y2="12778"/>
                            <a14:foregroundMark x1="52667" y1="16778" x2="52667" y2="16778"/>
                            <a14:foregroundMark x1="37833" y1="10111" x2="37833" y2="10111"/>
                            <a14:foregroundMark x1="35000" y1="11000" x2="35000" y2="11000"/>
                            <a14:foregroundMark x1="34333" y1="11889" x2="34333" y2="11889"/>
                            <a14:foregroundMark x1="29750" y1="16333" x2="29750" y2="16333"/>
                            <a14:foregroundMark x1="30417" y1="26667" x2="30417" y2="26667"/>
                            <a14:foregroundMark x1="25167" y1="93778" x2="25167" y2="93778"/>
                            <a14:foregroundMark x1="24917" y1="92111" x2="24917" y2="92111"/>
                            <a14:foregroundMark x1="41500" y1="8222" x2="41500" y2="8222"/>
                            <a14:foregroundMark x1="43250" y1="8889" x2="43250" y2="8889"/>
                            <a14:foregroundMark x1="44417" y1="9222" x2="44417" y2="9222"/>
                            <a14:foregroundMark x1="39750" y1="7778" x2="39750" y2="7778"/>
                            <a14:foregroundMark x1="29417" y1="28778" x2="28167" y2="23000"/>
                            <a14:backgroundMark x1="32417" y1="42444" x2="32417" y2="42444"/>
                            <a14:backgroundMark x1="9917" y1="71000" x2="9917" y2="71000"/>
                            <a14:backgroundMark x1="26333" y1="28778" x2="26333" y2="28778"/>
                            <a14:backgroundMark x1="27333" y1="21333" x2="27333" y2="21333"/>
                            <a14:backgroundMark x1="28083" y1="29778" x2="27167" y2="22111"/>
                            <a14:backgroundMark x1="27250" y1="19222" x2="27417" y2="26222"/>
                            <a14:backgroundMark x1="32167" y1="43556" x2="32167" y2="43556"/>
                          </a14:backgroundRemoval>
                        </a14:imgEffect>
                        <a14:imgEffect>
                          <a14:artisticPaintStrokes intensity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8" t="4615" r="21765" b="-1132"/>
              <a:stretch/>
            </p:blipFill>
            <p:spPr bwMode="auto">
              <a:xfrm rot="719811">
                <a:off x="4979952" y="1369669"/>
                <a:ext cx="2068249" cy="198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 rot="18780000">
                <a:off x="6443003" y="1482141"/>
                <a:ext cx="1841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smtClean="0">
                    <a:ln w="1905"/>
                    <a:solidFill>
                      <a:schemeClr val="tx2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Too Loud!</a:t>
                </a:r>
                <a:endParaRPr lang="en-US" sz="2800" b="1" cap="none" spc="0" dirty="0">
                  <a:ln w="1905"/>
                  <a:solidFill>
                    <a:schemeClr val="tx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990616" y="3265300"/>
                <a:ext cx="3875399" cy="260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8720000">
                <a:off x="4452265" y="1482141"/>
                <a:ext cx="1841233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smtClean="0">
                    <a:ln w="1905"/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Too Quiet!</a:t>
                </a:r>
                <a:endParaRPr lang="en-US" sz="2800" b="1" cap="none" spc="0" dirty="0">
                  <a:ln w="1905"/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828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a\Desktop\Pics\IMG_719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2" b="99884" l="22750" r="94500">
                        <a14:foregroundMark x1="78333" y1="23749" x2="78333" y2="23749"/>
                        <a14:foregroundMark x1="77833" y1="16414" x2="77833" y2="16414"/>
                        <a14:foregroundMark x1="77667" y1="12806" x2="77667" y2="12806"/>
                        <a14:foregroundMark x1="79250" y1="30268" x2="79250" y2="30268"/>
                        <a14:foregroundMark x1="39583" y1="54598" x2="39583" y2="54598"/>
                        <a14:foregroundMark x1="40833" y1="51921" x2="40833" y2="51921"/>
                        <a14:foregroundMark x1="43083" y1="58207" x2="43083" y2="58207"/>
                        <a14:foregroundMark x1="45333" y1="54831" x2="45333" y2="54831"/>
                        <a14:foregroundMark x1="41167" y1="53783" x2="41167" y2="53783"/>
                        <a14:foregroundMark x1="38750" y1="62282" x2="38750" y2="62282"/>
                        <a14:foregroundMark x1="41833" y1="62282" x2="41833" y2="62282"/>
                        <a14:foregroundMark x1="39750" y1="58906" x2="39750" y2="58906"/>
                        <a14:foregroundMark x1="35250" y1="62049" x2="35250" y2="62049"/>
                        <a14:foregroundMark x1="39250" y1="56927" x2="39250" y2="56927"/>
                        <a14:foregroundMark x1="43583" y1="56927" x2="43583" y2="56927"/>
                        <a14:foregroundMark x1="41000" y1="56927" x2="41000" y2="56927"/>
                        <a14:foregroundMark x1="75083" y1="28056" x2="75083" y2="28056"/>
                        <a14:foregroundMark x1="80583" y1="26193" x2="80583" y2="26193"/>
                        <a14:foregroundMark x1="82333" y1="23749" x2="82333" y2="23749"/>
                        <a14:foregroundMark x1="78667" y1="34692" x2="78667" y2="34692"/>
                        <a14:foregroundMark x1="53500" y1="54598" x2="53500" y2="54598"/>
                        <a14:foregroundMark x1="52667" y1="52154" x2="52667" y2="52154"/>
                        <a14:foregroundMark x1="54167" y1="49243" x2="54167" y2="49243"/>
                        <a14:foregroundMark x1="50000" y1="59604" x2="50000" y2="59604"/>
                        <a14:foregroundMark x1="52333" y1="68685" x2="52333" y2="68685"/>
                        <a14:foregroundMark x1="54750" y1="60186" x2="54750" y2="60186"/>
                        <a14:foregroundMark x1="55750" y1="58906" x2="55750" y2="58906"/>
                        <a14:foregroundMark x1="51917" y1="65192" x2="51917" y2="65192"/>
                        <a14:foregroundMark x1="48333" y1="70780" x2="48333" y2="70780"/>
                        <a14:foregroundMark x1="73500" y1="21071" x2="73500" y2="21071"/>
                        <a14:foregroundMark x1="73500" y1="18859" x2="73500" y2="18859"/>
                        <a14:foregroundMark x1="73500" y1="16997" x2="73500" y2="16997"/>
                        <a14:foregroundMark x1="73333" y1="15250" x2="73333" y2="15250"/>
                        <a14:foregroundMark x1="73333" y1="13504" x2="73833" y2="13038"/>
                        <a14:foregroundMark x1="75083" y1="12340" x2="75083" y2="12340"/>
                        <a14:foregroundMark x1="79917" y1="16997" x2="79917" y2="16997"/>
                        <a14:foregroundMark x1="62167" y1="20140" x2="62167" y2="20140"/>
                        <a14:foregroundMark x1="63250" y1="14785" x2="63250" y2="14785"/>
                        <a14:foregroundMark x1="60833" y1="22235" x2="60833" y2="22235"/>
                        <a14:foregroundMark x1="82000" y1="30268" x2="82000" y2="30268"/>
                        <a14:foregroundMark x1="84083" y1="24913" x2="84083" y2="24913"/>
                        <a14:foregroundMark x1="50417" y1="98254" x2="50417" y2="98254"/>
                        <a14:foregroundMark x1="76000" y1="10710" x2="76000" y2="10710"/>
                        <a14:foregroundMark x1="59917" y1="28172" x2="59917" y2="28172"/>
                        <a14:foregroundMark x1="59250" y1="29104" x2="59250" y2="29104"/>
                        <a14:foregroundMark x1="60083" y1="26193" x2="60083" y2="26193"/>
                        <a14:foregroundMark x1="81417" y1="32480" x2="81417" y2="32480"/>
                        <a14:foregroundMark x1="84333" y1="26542" x2="84333" y2="26542"/>
                        <a14:foregroundMark x1="70750" y1="9430" x2="70750" y2="9430"/>
                        <a14:foregroundMark x1="77500" y1="10594" x2="77500" y2="10594"/>
                        <a14:foregroundMark x1="88417" y1="61234" x2="88417" y2="61234"/>
                        <a14:foregroundMark x1="88333" y1="62398" x2="88333" y2="62398"/>
                        <a14:foregroundMark x1="88333" y1="64610" x2="88333" y2="64610"/>
                        <a14:foregroundMark x1="88500" y1="60070" x2="88500" y2="60070"/>
                        <a14:foregroundMark x1="89333" y1="56461" x2="89333" y2="56461"/>
                        <a14:foregroundMark x1="77583" y1="38533" x2="77583" y2="38533"/>
                        <a14:foregroundMark x1="79917" y1="44005" x2="79917" y2="44005"/>
                        <a14:foregroundMark x1="79833" y1="38300" x2="79833" y2="38300"/>
                        <a14:foregroundMark x1="59917" y1="27125" x2="59917" y2="27125"/>
                        <a14:foregroundMark x1="78333" y1="11409" x2="82083" y2="15716"/>
                        <a14:foregroundMark x1="82917" y1="17346" x2="84167" y2="20256"/>
                        <a14:foregroundMark x1="60333" y1="20605" x2="60417" y2="15600"/>
                        <a14:foregroundMark x1="61833" y1="13737" x2="59917" y2="16764"/>
                        <a14:foregroundMark x1="62333" y1="13504" x2="65833" y2="10594"/>
                        <a14:backgroundMark x1="56583" y1="34342" x2="56583" y2="34342"/>
                        <a14:backgroundMark x1="54667" y1="44237" x2="54667" y2="44237"/>
                        <a14:backgroundMark x1="54167" y1="45984" x2="54167" y2="45984"/>
                        <a14:backgroundMark x1="84000" y1="47730" x2="84000" y2="47730"/>
                        <a14:backgroundMark x1="77250" y1="46566" x2="77250" y2="46566"/>
                        <a14:backgroundMark x1="84000" y1="40978" x2="84000" y2="40978"/>
                        <a14:backgroundMark x1="76667" y1="55064" x2="76667" y2="55064"/>
                        <a14:backgroundMark x1="77667" y1="45402" x2="77667" y2="45402"/>
                        <a14:backgroundMark x1="76333" y1="47148" x2="76333" y2="47148"/>
                        <a14:backgroundMark x1="78583" y1="47381" x2="78583" y2="47381"/>
                        <a14:backgroundMark x1="78333" y1="46566" x2="78333" y2="46566"/>
                        <a14:backgroundMark x1="83333" y1="16065" x2="85000" y2="20140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1" r="4170"/>
          <a:stretch/>
        </p:blipFill>
        <p:spPr bwMode="auto">
          <a:xfrm rot="21350482">
            <a:off x="2176144" y="1223508"/>
            <a:ext cx="1958657" cy="1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ea\Desktop\Pics\IMG_72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100000" l="4250" r="67500">
                        <a14:foregroundMark x1="35333" y1="27778" x2="35333" y2="27778"/>
                        <a14:foregroundMark x1="35167" y1="24222" x2="35167" y2="24222"/>
                        <a14:foregroundMark x1="35333" y1="20667" x2="35333" y2="20667"/>
                        <a14:foregroundMark x1="29417" y1="20889" x2="29417" y2="20889"/>
                        <a14:foregroundMark x1="44583" y1="13222" x2="44583" y2="13222"/>
                        <a14:foregroundMark x1="49500" y1="18222" x2="49500" y2="18222"/>
                        <a14:foregroundMark x1="53500" y1="19778" x2="53500" y2="19778"/>
                        <a14:foregroundMark x1="50333" y1="15000" x2="50333" y2="15000"/>
                        <a14:foregroundMark x1="46417" y1="11667" x2="46417" y2="11667"/>
                        <a14:foregroundMark x1="44083" y1="9889" x2="44083" y2="9889"/>
                        <a14:foregroundMark x1="49833" y1="12778" x2="49833" y2="12778"/>
                        <a14:foregroundMark x1="52667" y1="16778" x2="52667" y2="16778"/>
                        <a14:foregroundMark x1="37833" y1="10111" x2="37833" y2="10111"/>
                        <a14:foregroundMark x1="35000" y1="11000" x2="35000" y2="11000"/>
                        <a14:foregroundMark x1="34333" y1="11889" x2="34333" y2="11889"/>
                        <a14:foregroundMark x1="29750" y1="16333" x2="29750" y2="16333"/>
                        <a14:foregroundMark x1="30417" y1="26667" x2="30417" y2="26667"/>
                        <a14:foregroundMark x1="25167" y1="93778" x2="25167" y2="93778"/>
                        <a14:foregroundMark x1="24917" y1="92111" x2="24917" y2="92111"/>
                        <a14:foregroundMark x1="41500" y1="8222" x2="41500" y2="8222"/>
                        <a14:foregroundMark x1="43250" y1="8889" x2="43250" y2="8889"/>
                        <a14:foregroundMark x1="44417" y1="9222" x2="44417" y2="9222"/>
                        <a14:foregroundMark x1="39750" y1="7778" x2="39750" y2="7778"/>
                        <a14:foregroundMark x1="29417" y1="28778" x2="28167" y2="23000"/>
                        <a14:backgroundMark x1="32417" y1="42444" x2="32417" y2="42444"/>
                        <a14:backgroundMark x1="9917" y1="71000" x2="9917" y2="71000"/>
                        <a14:backgroundMark x1="26333" y1="28778" x2="26333" y2="28778"/>
                        <a14:backgroundMark x1="27333" y1="21333" x2="27333" y2="21333"/>
                        <a14:backgroundMark x1="28083" y1="29778" x2="27167" y2="22111"/>
                        <a14:backgroundMark x1="27250" y1="19222" x2="27417" y2="26222"/>
                        <a14:backgroundMark x1="32167" y1="43556" x2="32167" y2="43556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" t="4614" r="21765" b="-4688"/>
          <a:stretch/>
        </p:blipFill>
        <p:spPr bwMode="auto">
          <a:xfrm rot="543325">
            <a:off x="241132" y="1288430"/>
            <a:ext cx="2068249" cy="20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18388847">
            <a:off x="1711789" y="1444662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Loud!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402" y="3156286"/>
            <a:ext cx="3875399" cy="18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388847">
            <a:off x="-240849" y="1385282"/>
            <a:ext cx="18412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 Quiet!</a:t>
            </a:r>
            <a:endParaRPr lang="en-US" sz="28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7358" y="3631301"/>
            <a:ext cx="3893669" cy="2621078"/>
            <a:chOff x="2426633" y="3547073"/>
            <a:chExt cx="3893669" cy="2621078"/>
          </a:xfrm>
        </p:grpSpPr>
        <p:pic>
          <p:nvPicPr>
            <p:cNvPr id="18" name="Picture 2" descr="C:\Users\wea\Desktop\Pics\IMG_7195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42" b="99884" l="22750" r="94500">
                          <a14:foregroundMark x1="78333" y1="23749" x2="78333" y2="23749"/>
                          <a14:foregroundMark x1="77833" y1="16414" x2="77833" y2="16414"/>
                          <a14:foregroundMark x1="77667" y1="12806" x2="77667" y2="12806"/>
                          <a14:foregroundMark x1="79250" y1="30268" x2="79250" y2="30268"/>
                          <a14:foregroundMark x1="39583" y1="54598" x2="39583" y2="54598"/>
                          <a14:foregroundMark x1="40833" y1="51921" x2="40833" y2="51921"/>
                          <a14:foregroundMark x1="43083" y1="58207" x2="43083" y2="58207"/>
                          <a14:foregroundMark x1="45333" y1="54831" x2="45333" y2="54831"/>
                          <a14:foregroundMark x1="41167" y1="53783" x2="41167" y2="53783"/>
                          <a14:foregroundMark x1="38750" y1="62282" x2="38750" y2="62282"/>
                          <a14:foregroundMark x1="41833" y1="62282" x2="41833" y2="62282"/>
                          <a14:foregroundMark x1="39750" y1="58906" x2="39750" y2="58906"/>
                          <a14:foregroundMark x1="35250" y1="62049" x2="35250" y2="62049"/>
                          <a14:foregroundMark x1="39250" y1="56927" x2="39250" y2="56927"/>
                          <a14:foregroundMark x1="43583" y1="56927" x2="43583" y2="56927"/>
                          <a14:foregroundMark x1="41000" y1="56927" x2="41000" y2="56927"/>
                          <a14:foregroundMark x1="75083" y1="28056" x2="75083" y2="28056"/>
                          <a14:foregroundMark x1="80583" y1="26193" x2="80583" y2="26193"/>
                          <a14:foregroundMark x1="82333" y1="23749" x2="82333" y2="23749"/>
                          <a14:foregroundMark x1="78667" y1="34692" x2="78667" y2="34692"/>
                          <a14:foregroundMark x1="53500" y1="54598" x2="53500" y2="54598"/>
                          <a14:foregroundMark x1="52667" y1="52154" x2="52667" y2="52154"/>
                          <a14:foregroundMark x1="54167" y1="49243" x2="54167" y2="49243"/>
                          <a14:foregroundMark x1="50000" y1="59604" x2="50000" y2="59604"/>
                          <a14:foregroundMark x1="52333" y1="68685" x2="52333" y2="68685"/>
                          <a14:foregroundMark x1="54750" y1="60186" x2="54750" y2="60186"/>
                          <a14:foregroundMark x1="55750" y1="58906" x2="55750" y2="58906"/>
                          <a14:foregroundMark x1="51917" y1="65192" x2="51917" y2="65192"/>
                          <a14:foregroundMark x1="48333" y1="70780" x2="48333" y2="70780"/>
                          <a14:foregroundMark x1="73500" y1="21071" x2="73500" y2="21071"/>
                          <a14:foregroundMark x1="73500" y1="18859" x2="73500" y2="18859"/>
                          <a14:foregroundMark x1="73500" y1="16997" x2="73500" y2="16997"/>
                          <a14:foregroundMark x1="73333" y1="15250" x2="73333" y2="15250"/>
                          <a14:foregroundMark x1="73333" y1="13504" x2="73833" y2="13038"/>
                          <a14:foregroundMark x1="75083" y1="12340" x2="75083" y2="12340"/>
                          <a14:foregroundMark x1="79917" y1="16997" x2="79917" y2="16997"/>
                          <a14:foregroundMark x1="62167" y1="20140" x2="62167" y2="20140"/>
                          <a14:foregroundMark x1="63250" y1="14785" x2="63250" y2="14785"/>
                          <a14:foregroundMark x1="60833" y1="22235" x2="60833" y2="22235"/>
                          <a14:foregroundMark x1="82000" y1="30268" x2="82000" y2="30268"/>
                          <a14:foregroundMark x1="84083" y1="24913" x2="84083" y2="24913"/>
                          <a14:foregroundMark x1="50417" y1="98254" x2="50417" y2="98254"/>
                          <a14:foregroundMark x1="76000" y1="10710" x2="76000" y2="10710"/>
                          <a14:foregroundMark x1="59917" y1="28172" x2="59917" y2="28172"/>
                          <a14:foregroundMark x1="59250" y1="29104" x2="59250" y2="29104"/>
                          <a14:foregroundMark x1="60083" y1="26193" x2="60083" y2="26193"/>
                          <a14:foregroundMark x1="81417" y1="32480" x2="81417" y2="32480"/>
                          <a14:foregroundMark x1="84333" y1="26542" x2="84333" y2="26542"/>
                          <a14:foregroundMark x1="70750" y1="9430" x2="70750" y2="9430"/>
                          <a14:foregroundMark x1="77500" y1="10594" x2="77500" y2="10594"/>
                          <a14:foregroundMark x1="88417" y1="61234" x2="88417" y2="61234"/>
                          <a14:foregroundMark x1="88333" y1="62398" x2="88333" y2="62398"/>
                          <a14:foregroundMark x1="88333" y1="64610" x2="88333" y2="64610"/>
                          <a14:foregroundMark x1="88500" y1="60070" x2="88500" y2="60070"/>
                          <a14:foregroundMark x1="89333" y1="56461" x2="89333" y2="56461"/>
                          <a14:foregroundMark x1="77583" y1="38533" x2="77583" y2="38533"/>
                          <a14:foregroundMark x1="79917" y1="44005" x2="79917" y2="44005"/>
                          <a14:foregroundMark x1="79833" y1="38300" x2="79833" y2="38300"/>
                          <a14:foregroundMark x1="59917" y1="27125" x2="59917" y2="27125"/>
                          <a14:foregroundMark x1="78333" y1="11409" x2="82083" y2="15716"/>
                          <a14:foregroundMark x1="82917" y1="17346" x2="84167" y2="20256"/>
                          <a14:foregroundMark x1="60333" y1="20605" x2="60417" y2="15600"/>
                          <a14:foregroundMark x1="61833" y1="13737" x2="59917" y2="16764"/>
                          <a14:foregroundMark x1="62333" y1="13504" x2="65833" y2="10594"/>
                          <a14:backgroundMark x1="56583" y1="34342" x2="56583" y2="34342"/>
                          <a14:backgroundMark x1="54667" y1="44237" x2="54667" y2="44237"/>
                          <a14:backgroundMark x1="54167" y1="45984" x2="54167" y2="45984"/>
                          <a14:backgroundMark x1="84000" y1="47730" x2="84000" y2="47730"/>
                          <a14:backgroundMark x1="77250" y1="46566" x2="77250" y2="46566"/>
                          <a14:backgroundMark x1="84000" y1="40978" x2="84000" y2="40978"/>
                          <a14:backgroundMark x1="76667" y1="55064" x2="76667" y2="55064"/>
                          <a14:backgroundMark x1="77667" y1="45402" x2="77667" y2="45402"/>
                          <a14:backgroundMark x1="76333" y1="47148" x2="76333" y2="47148"/>
                          <a14:backgroundMark x1="78583" y1="47381" x2="78583" y2="47381"/>
                          <a14:backgroundMark x1="78333" y1="46566" x2="78333" y2="46566"/>
                          <a14:backgroundMark x1="83333" y1="16065" x2="85000" y2="20140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1" r="4170"/>
            <a:stretch/>
          </p:blipFill>
          <p:spPr bwMode="auto">
            <a:xfrm rot="21350482">
              <a:off x="4361645" y="4044306"/>
              <a:ext cx="1958657" cy="196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wea\Desktop\Pics\IMG_7202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00" b="100000" l="4250" r="67500">
                          <a14:foregroundMark x1="35333" y1="27778" x2="35333" y2="27778"/>
                          <a14:foregroundMark x1="35167" y1="24222" x2="35167" y2="24222"/>
                          <a14:foregroundMark x1="35333" y1="20667" x2="35333" y2="20667"/>
                          <a14:foregroundMark x1="29417" y1="20889" x2="29417" y2="20889"/>
                          <a14:foregroundMark x1="44583" y1="13222" x2="44583" y2="13222"/>
                          <a14:foregroundMark x1="49500" y1="18222" x2="49500" y2="18222"/>
                          <a14:foregroundMark x1="53500" y1="19778" x2="53500" y2="19778"/>
                          <a14:foregroundMark x1="50333" y1="15000" x2="50333" y2="15000"/>
                          <a14:foregroundMark x1="46417" y1="11667" x2="46417" y2="11667"/>
                          <a14:foregroundMark x1="44083" y1="9889" x2="44083" y2="9889"/>
                          <a14:foregroundMark x1="49833" y1="12778" x2="49833" y2="12778"/>
                          <a14:foregroundMark x1="52667" y1="16778" x2="52667" y2="16778"/>
                          <a14:foregroundMark x1="37833" y1="10111" x2="37833" y2="10111"/>
                          <a14:foregroundMark x1="35000" y1="11000" x2="35000" y2="11000"/>
                          <a14:foregroundMark x1="34333" y1="11889" x2="34333" y2="11889"/>
                          <a14:foregroundMark x1="29750" y1="16333" x2="29750" y2="16333"/>
                          <a14:foregroundMark x1="30417" y1="26667" x2="30417" y2="26667"/>
                          <a14:foregroundMark x1="25167" y1="93778" x2="25167" y2="93778"/>
                          <a14:foregroundMark x1="24917" y1="92111" x2="24917" y2="92111"/>
                          <a14:foregroundMark x1="41500" y1="8222" x2="41500" y2="8222"/>
                          <a14:foregroundMark x1="43250" y1="8889" x2="43250" y2="8889"/>
                          <a14:foregroundMark x1="44417" y1="9222" x2="44417" y2="9222"/>
                          <a14:foregroundMark x1="39750" y1="7778" x2="39750" y2="7778"/>
                          <a14:foregroundMark x1="29417" y1="28778" x2="28167" y2="23000"/>
                          <a14:backgroundMark x1="32417" y1="42444" x2="32417" y2="42444"/>
                          <a14:backgroundMark x1="9917" y1="71000" x2="9917" y2="71000"/>
                          <a14:backgroundMark x1="26333" y1="28778" x2="26333" y2="28778"/>
                          <a14:backgroundMark x1="27333" y1="21333" x2="27333" y2="21333"/>
                          <a14:backgroundMark x1="28083" y1="29778" x2="27167" y2="22111"/>
                          <a14:backgroundMark x1="27250" y1="19222" x2="27417" y2="26222"/>
                          <a14:backgroundMark x1="32167" y1="43556" x2="32167" y2="43556"/>
                        </a14:backgroundRemoval>
                      </a14:imgEffect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" t="4614" r="21765" b="-4688"/>
            <a:stretch/>
          </p:blipFill>
          <p:spPr bwMode="auto">
            <a:xfrm rot="543325">
              <a:off x="2426633" y="4109228"/>
              <a:ext cx="2068249" cy="205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 rot="18388847">
              <a:off x="3897290" y="4265460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Loud!</a:t>
              </a:r>
              <a:endParaRPr lang="en-US" sz="2800" b="1" cap="none" spc="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4903" y="5977084"/>
              <a:ext cx="3875399" cy="186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8388847">
              <a:off x="1944652" y="4206080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rgbClr val="F7903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Quiet!</a:t>
              </a:r>
              <a:endParaRPr lang="en-US" sz="2800" b="1" cap="none" spc="0" dirty="0">
                <a:ln w="1905"/>
                <a:solidFill>
                  <a:srgbClr val="F7903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07706" y="823134"/>
            <a:ext cx="4279119" cy="2702724"/>
            <a:chOff x="4607706" y="823134"/>
            <a:chExt cx="4279119" cy="2702724"/>
          </a:xfrm>
        </p:grpSpPr>
        <p:sp>
          <p:nvSpPr>
            <p:cNvPr id="6" name="Rectangle 5"/>
            <p:cNvSpPr/>
            <p:nvPr/>
          </p:nvSpPr>
          <p:spPr>
            <a:xfrm>
              <a:off x="4607706" y="963571"/>
              <a:ext cx="4279119" cy="253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wea\Desktop\Pics\IMG_7195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42" b="99884" l="22750" r="94500">
                          <a14:foregroundMark x1="78333" y1="23749" x2="78333" y2="23749"/>
                          <a14:foregroundMark x1="77833" y1="16414" x2="77833" y2="16414"/>
                          <a14:foregroundMark x1="77667" y1="12806" x2="77667" y2="12806"/>
                          <a14:foregroundMark x1="79250" y1="30268" x2="79250" y2="30268"/>
                          <a14:foregroundMark x1="39583" y1="54598" x2="39583" y2="54598"/>
                          <a14:foregroundMark x1="40833" y1="51921" x2="40833" y2="51921"/>
                          <a14:foregroundMark x1="43083" y1="58207" x2="43083" y2="58207"/>
                          <a14:foregroundMark x1="45333" y1="54831" x2="45333" y2="54831"/>
                          <a14:foregroundMark x1="41167" y1="53783" x2="41167" y2="53783"/>
                          <a14:foregroundMark x1="38750" y1="62282" x2="38750" y2="62282"/>
                          <a14:foregroundMark x1="41833" y1="62282" x2="41833" y2="62282"/>
                          <a14:foregroundMark x1="39750" y1="58906" x2="39750" y2="58906"/>
                          <a14:foregroundMark x1="35250" y1="62049" x2="35250" y2="62049"/>
                          <a14:foregroundMark x1="39250" y1="56927" x2="39250" y2="56927"/>
                          <a14:foregroundMark x1="43583" y1="56927" x2="43583" y2="56927"/>
                          <a14:foregroundMark x1="41000" y1="56927" x2="41000" y2="56927"/>
                          <a14:foregroundMark x1="75083" y1="28056" x2="75083" y2="28056"/>
                          <a14:foregroundMark x1="80583" y1="26193" x2="80583" y2="26193"/>
                          <a14:foregroundMark x1="82333" y1="23749" x2="82333" y2="23749"/>
                          <a14:foregroundMark x1="78667" y1="34692" x2="78667" y2="34692"/>
                          <a14:foregroundMark x1="53500" y1="54598" x2="53500" y2="54598"/>
                          <a14:foregroundMark x1="52667" y1="52154" x2="52667" y2="52154"/>
                          <a14:foregroundMark x1="54167" y1="49243" x2="54167" y2="49243"/>
                          <a14:foregroundMark x1="50000" y1="59604" x2="50000" y2="59604"/>
                          <a14:foregroundMark x1="52333" y1="68685" x2="52333" y2="68685"/>
                          <a14:foregroundMark x1="54750" y1="60186" x2="54750" y2="60186"/>
                          <a14:foregroundMark x1="55750" y1="58906" x2="55750" y2="58906"/>
                          <a14:foregroundMark x1="51917" y1="65192" x2="51917" y2="65192"/>
                          <a14:foregroundMark x1="48333" y1="70780" x2="48333" y2="70780"/>
                          <a14:foregroundMark x1="73500" y1="21071" x2="73500" y2="21071"/>
                          <a14:foregroundMark x1="73500" y1="18859" x2="73500" y2="18859"/>
                          <a14:foregroundMark x1="73500" y1="16997" x2="73500" y2="16997"/>
                          <a14:foregroundMark x1="73333" y1="15250" x2="73333" y2="15250"/>
                          <a14:foregroundMark x1="73333" y1="13504" x2="73833" y2="13038"/>
                          <a14:foregroundMark x1="75083" y1="12340" x2="75083" y2="12340"/>
                          <a14:foregroundMark x1="79917" y1="16997" x2="79917" y2="16997"/>
                          <a14:foregroundMark x1="62167" y1="20140" x2="62167" y2="20140"/>
                          <a14:foregroundMark x1="63250" y1="14785" x2="63250" y2="14785"/>
                          <a14:foregroundMark x1="60833" y1="22235" x2="60833" y2="22235"/>
                          <a14:foregroundMark x1="82000" y1="30268" x2="82000" y2="30268"/>
                          <a14:foregroundMark x1="84083" y1="24913" x2="84083" y2="24913"/>
                          <a14:foregroundMark x1="50417" y1="98254" x2="50417" y2="98254"/>
                          <a14:foregroundMark x1="76000" y1="10710" x2="76000" y2="10710"/>
                          <a14:foregroundMark x1="59917" y1="28172" x2="59917" y2="28172"/>
                          <a14:foregroundMark x1="59250" y1="29104" x2="59250" y2="29104"/>
                          <a14:foregroundMark x1="60083" y1="26193" x2="60083" y2="26193"/>
                          <a14:foregroundMark x1="81417" y1="32480" x2="81417" y2="32480"/>
                          <a14:foregroundMark x1="84333" y1="26542" x2="84333" y2="26542"/>
                          <a14:foregroundMark x1="70750" y1="9430" x2="70750" y2="9430"/>
                          <a14:foregroundMark x1="77500" y1="10594" x2="77500" y2="10594"/>
                          <a14:foregroundMark x1="88417" y1="61234" x2="88417" y2="61234"/>
                          <a14:foregroundMark x1="88333" y1="62398" x2="88333" y2="62398"/>
                          <a14:foregroundMark x1="88333" y1="64610" x2="88333" y2="64610"/>
                          <a14:foregroundMark x1="88500" y1="60070" x2="88500" y2="60070"/>
                          <a14:foregroundMark x1="89333" y1="56461" x2="89333" y2="56461"/>
                          <a14:foregroundMark x1="77583" y1="38533" x2="77583" y2="38533"/>
                          <a14:foregroundMark x1="79917" y1="44005" x2="79917" y2="44005"/>
                          <a14:foregroundMark x1="79833" y1="38300" x2="79833" y2="38300"/>
                          <a14:foregroundMark x1="59917" y1="27125" x2="59917" y2="27125"/>
                          <a14:foregroundMark x1="78333" y1="11409" x2="82083" y2="15716"/>
                          <a14:foregroundMark x1="82917" y1="17346" x2="84167" y2="20256"/>
                          <a14:foregroundMark x1="60333" y1="20605" x2="60417" y2="15600"/>
                          <a14:foregroundMark x1="61833" y1="13737" x2="59917" y2="16764"/>
                          <a14:foregroundMark x1="62333" y1="13504" x2="65833" y2="10594"/>
                          <a14:backgroundMark x1="56583" y1="34342" x2="56583" y2="34342"/>
                          <a14:backgroundMark x1="54667" y1="44237" x2="54667" y2="44237"/>
                          <a14:backgroundMark x1="54167" y1="45984" x2="54167" y2="45984"/>
                          <a14:backgroundMark x1="84000" y1="47730" x2="84000" y2="47730"/>
                          <a14:backgroundMark x1="77250" y1="46566" x2="77250" y2="46566"/>
                          <a14:backgroundMark x1="84000" y1="40978" x2="84000" y2="40978"/>
                          <a14:backgroundMark x1="76667" y1="55064" x2="76667" y2="55064"/>
                          <a14:backgroundMark x1="77667" y1="45402" x2="77667" y2="45402"/>
                          <a14:backgroundMark x1="76333" y1="47148" x2="76333" y2="47148"/>
                          <a14:backgroundMark x1="78583" y1="47381" x2="78583" y2="47381"/>
                          <a14:backgroundMark x1="78333" y1="46566" x2="78333" y2="46566"/>
                          <a14:backgroundMark x1="83333" y1="16065" x2="85000" y2="20140"/>
                        </a14:backgroundRemoval>
                      </a14:imgEffect>
                      <a14:imgEffect>
                        <a14:artisticPaintStrokes intensity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1" r="4170"/>
            <a:stretch/>
          </p:blipFill>
          <p:spPr bwMode="auto">
            <a:xfrm>
              <a:off x="6907358" y="1303947"/>
              <a:ext cx="1958657" cy="196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18780000">
              <a:off x="6443003" y="1482141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tx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Loud!</a:t>
              </a:r>
              <a:endParaRPr lang="en-US" sz="2800" b="1" cap="none" spc="0" dirty="0">
                <a:ln w="1905"/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8720000">
              <a:off x="4452265" y="1482141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Quiet!</a:t>
              </a:r>
              <a:endParaRPr lang="en-US" sz="2800" b="1" cap="none" spc="0" dirty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29" name="Picture 2" descr="C:\Users\wea\Desktop\Pics\IMG_7215-00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0" r="76417">
                          <a14:foregroundMark x1="57250" y1="24000" x2="57250" y2="24000"/>
                          <a14:foregroundMark x1="56500" y1="19556" x2="56500" y2="19556"/>
                          <a14:foregroundMark x1="53833" y1="18778" x2="53833" y2="18778"/>
                          <a14:foregroundMark x1="43500" y1="28000" x2="43500" y2="28000"/>
                          <a14:foregroundMark x1="43500" y1="27333" x2="43500" y2="27333"/>
                          <a14:foregroundMark x1="43250" y1="28444" x2="43250" y2="28444"/>
                          <a14:foregroundMark x1="61750" y1="18444" x2="64667" y2="21111"/>
                          <a14:foregroundMark x1="64167" y1="21667" x2="67000" y2="26111"/>
                          <a14:foregroundMark x1="67083" y1="28000" x2="67667" y2="31444"/>
                          <a14:foregroundMark x1="54000" y1="15333" x2="58000" y2="15667"/>
                          <a14:foregroundMark x1="46667" y1="18778" x2="46000" y2="20000"/>
                          <a14:foregroundMark x1="45667" y1="22000" x2="46167" y2="20556"/>
                          <a14:foregroundMark x1="45333" y1="23333" x2="45500" y2="21444"/>
                          <a14:foregroundMark x1="48583" y1="17444" x2="52167" y2="15222"/>
                          <a14:foregroundMark x1="25000" y1="83778" x2="25000" y2="83778"/>
                          <a14:foregroundMark x1="23583" y1="83889" x2="22167" y2="85000"/>
                          <a14:foregroundMark x1="18011" y1="93369" x2="24866" y2="86380"/>
                          <a14:foregroundMark x1="32796" y1="92473" x2="40591" y2="94086"/>
                          <a14:foregroundMark x1="47581" y1="99104" x2="47715" y2="97312"/>
                          <a14:backgroundMark x1="49917" y1="15667" x2="46500" y2="17778"/>
                          <a14:backgroundMark x1="45083" y1="20111" x2="44583" y2="22667"/>
                          <a14:backgroundMark x1="58083" y1="49333" x2="58083" y2="49333"/>
                          <a14:backgroundMark x1="58583" y1="48111" x2="58000" y2="50333"/>
                          <a14:backgroundMark x1="40250" y1="42111" x2="33167" y2="41222"/>
                          <a14:backgroundMark x1="27917" y1="47333" x2="25000" y2="53667"/>
                          <a14:backgroundMark x1="25167" y1="54333" x2="21083" y2="62667"/>
                          <a14:backgroundMark x1="19417" y1="66444" x2="15583" y2="71111"/>
                          <a14:backgroundMark x1="16333" y1="71222" x2="14250" y2="74778"/>
                          <a14:backgroundMark x1="14250" y1="74444" x2="11917" y2="77333"/>
                          <a14:backgroundMark x1="12500" y1="77444" x2="8500" y2="85111"/>
                          <a14:backgroundMark x1="8417" y1="85111" x2="3667" y2="91444"/>
                          <a14:backgroundMark x1="26333" y1="75889" x2="23583" y2="79556"/>
                          <a14:backgroundMark x1="23667" y1="81333" x2="22583" y2="81333"/>
                          <a14:backgroundMark x1="22083" y1="81889" x2="22083" y2="81889"/>
                          <a14:backgroundMark x1="21750" y1="82333" x2="21750" y2="82333"/>
                          <a14:backgroundMark x1="58083" y1="84333" x2="58083" y2="84333"/>
                          <a14:backgroundMark x1="56333" y1="92556" x2="56333" y2="92556"/>
                          <a14:backgroundMark x1="57750" y1="87889" x2="57750" y2="87889"/>
                          <a14:backgroundMark x1="29032" y1="35305" x2="6855" y2="57706"/>
                        </a14:backgroundRemoval>
                      </a14:imgEffect>
                      <a14:imgEffect>
                        <a14:artisticPaintStrokes intensity="6"/>
                      </a14:imgEffect>
                      <a14:imgEffect>
                        <a14:saturation sat="95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2" r="22690" b="3973"/>
            <a:stretch/>
          </p:blipFill>
          <p:spPr bwMode="auto">
            <a:xfrm rot="151403">
              <a:off x="4902153" y="1119966"/>
              <a:ext cx="1931707" cy="2227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4854054" y="3265300"/>
              <a:ext cx="3942111" cy="26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07706" y="3395579"/>
            <a:ext cx="4279119" cy="2702724"/>
            <a:chOff x="4607706" y="3395579"/>
            <a:chExt cx="4279119" cy="2702724"/>
          </a:xfrm>
        </p:grpSpPr>
        <p:sp>
          <p:nvSpPr>
            <p:cNvPr id="38" name="Rectangle 37"/>
            <p:cNvSpPr/>
            <p:nvPr/>
          </p:nvSpPr>
          <p:spPr>
            <a:xfrm>
              <a:off x="4607706" y="3536016"/>
              <a:ext cx="4279119" cy="253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2" descr="C:\Users\wea\Desktop\Pics\IMG_7195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42" b="99884" l="22750" r="94500">
                          <a14:foregroundMark x1="78333" y1="23749" x2="78333" y2="23749"/>
                          <a14:foregroundMark x1="77833" y1="16414" x2="77833" y2="16414"/>
                          <a14:foregroundMark x1="77667" y1="12806" x2="77667" y2="12806"/>
                          <a14:foregroundMark x1="79250" y1="30268" x2="79250" y2="30268"/>
                          <a14:foregroundMark x1="39583" y1="54598" x2="39583" y2="54598"/>
                          <a14:foregroundMark x1="40833" y1="51921" x2="40833" y2="51921"/>
                          <a14:foregroundMark x1="43083" y1="58207" x2="43083" y2="58207"/>
                          <a14:foregroundMark x1="45333" y1="54831" x2="45333" y2="54831"/>
                          <a14:foregroundMark x1="41167" y1="53783" x2="41167" y2="53783"/>
                          <a14:foregroundMark x1="38750" y1="62282" x2="38750" y2="62282"/>
                          <a14:foregroundMark x1="41833" y1="62282" x2="41833" y2="62282"/>
                          <a14:foregroundMark x1="39750" y1="58906" x2="39750" y2="58906"/>
                          <a14:foregroundMark x1="35250" y1="62049" x2="35250" y2="62049"/>
                          <a14:foregroundMark x1="39250" y1="56927" x2="39250" y2="56927"/>
                          <a14:foregroundMark x1="43583" y1="56927" x2="43583" y2="56927"/>
                          <a14:foregroundMark x1="41000" y1="56927" x2="41000" y2="56927"/>
                          <a14:foregroundMark x1="75083" y1="28056" x2="75083" y2="28056"/>
                          <a14:foregroundMark x1="80583" y1="26193" x2="80583" y2="26193"/>
                          <a14:foregroundMark x1="82333" y1="23749" x2="82333" y2="23749"/>
                          <a14:foregroundMark x1="78667" y1="34692" x2="78667" y2="34692"/>
                          <a14:foregroundMark x1="53500" y1="54598" x2="53500" y2="54598"/>
                          <a14:foregroundMark x1="52667" y1="52154" x2="52667" y2="52154"/>
                          <a14:foregroundMark x1="54167" y1="49243" x2="54167" y2="49243"/>
                          <a14:foregroundMark x1="50000" y1="59604" x2="50000" y2="59604"/>
                          <a14:foregroundMark x1="52333" y1="68685" x2="52333" y2="68685"/>
                          <a14:foregroundMark x1="54750" y1="60186" x2="54750" y2="60186"/>
                          <a14:foregroundMark x1="55750" y1="58906" x2="55750" y2="58906"/>
                          <a14:foregroundMark x1="51917" y1="65192" x2="51917" y2="65192"/>
                          <a14:foregroundMark x1="48333" y1="70780" x2="48333" y2="70780"/>
                          <a14:foregroundMark x1="73500" y1="21071" x2="73500" y2="21071"/>
                          <a14:foregroundMark x1="73500" y1="18859" x2="73500" y2="18859"/>
                          <a14:foregroundMark x1="73500" y1="16997" x2="73500" y2="16997"/>
                          <a14:foregroundMark x1="73333" y1="15250" x2="73333" y2="15250"/>
                          <a14:foregroundMark x1="73333" y1="13504" x2="73833" y2="13038"/>
                          <a14:foregroundMark x1="75083" y1="12340" x2="75083" y2="12340"/>
                          <a14:foregroundMark x1="79917" y1="16997" x2="79917" y2="16997"/>
                          <a14:foregroundMark x1="62167" y1="20140" x2="62167" y2="20140"/>
                          <a14:foregroundMark x1="63250" y1="14785" x2="63250" y2="14785"/>
                          <a14:foregroundMark x1="60833" y1="22235" x2="60833" y2="22235"/>
                          <a14:foregroundMark x1="82000" y1="30268" x2="82000" y2="30268"/>
                          <a14:foregroundMark x1="84083" y1="24913" x2="84083" y2="24913"/>
                          <a14:foregroundMark x1="50417" y1="98254" x2="50417" y2="98254"/>
                          <a14:foregroundMark x1="76000" y1="10710" x2="76000" y2="10710"/>
                          <a14:foregroundMark x1="59917" y1="28172" x2="59917" y2="28172"/>
                          <a14:foregroundMark x1="59250" y1="29104" x2="59250" y2="29104"/>
                          <a14:foregroundMark x1="60083" y1="26193" x2="60083" y2="26193"/>
                          <a14:foregroundMark x1="81417" y1="32480" x2="81417" y2="32480"/>
                          <a14:foregroundMark x1="84333" y1="26542" x2="84333" y2="26542"/>
                          <a14:foregroundMark x1="70750" y1="9430" x2="70750" y2="9430"/>
                          <a14:foregroundMark x1="77500" y1="10594" x2="77500" y2="10594"/>
                          <a14:foregroundMark x1="88417" y1="61234" x2="88417" y2="61234"/>
                          <a14:foregroundMark x1="88333" y1="62398" x2="88333" y2="62398"/>
                          <a14:foregroundMark x1="88333" y1="64610" x2="88333" y2="64610"/>
                          <a14:foregroundMark x1="88500" y1="60070" x2="88500" y2="60070"/>
                          <a14:foregroundMark x1="89333" y1="56461" x2="89333" y2="56461"/>
                          <a14:foregroundMark x1="77583" y1="38533" x2="77583" y2="38533"/>
                          <a14:foregroundMark x1="79917" y1="44005" x2="79917" y2="44005"/>
                          <a14:foregroundMark x1="79833" y1="38300" x2="79833" y2="38300"/>
                          <a14:foregroundMark x1="59917" y1="27125" x2="59917" y2="27125"/>
                          <a14:foregroundMark x1="78333" y1="11409" x2="82083" y2="15716"/>
                          <a14:foregroundMark x1="82917" y1="17346" x2="84167" y2="20256"/>
                          <a14:foregroundMark x1="60333" y1="20605" x2="60417" y2="15600"/>
                          <a14:foregroundMark x1="61833" y1="13737" x2="59917" y2="16764"/>
                          <a14:foregroundMark x1="62333" y1="13504" x2="65833" y2="10594"/>
                          <a14:backgroundMark x1="56583" y1="34342" x2="56583" y2="34342"/>
                          <a14:backgroundMark x1="54667" y1="44237" x2="54667" y2="44237"/>
                          <a14:backgroundMark x1="54167" y1="45984" x2="54167" y2="45984"/>
                          <a14:backgroundMark x1="84000" y1="47730" x2="84000" y2="47730"/>
                          <a14:backgroundMark x1="77250" y1="46566" x2="77250" y2="46566"/>
                          <a14:backgroundMark x1="84000" y1="40978" x2="84000" y2="40978"/>
                          <a14:backgroundMark x1="76667" y1="55064" x2="76667" y2="55064"/>
                          <a14:backgroundMark x1="77667" y1="45402" x2="77667" y2="45402"/>
                          <a14:backgroundMark x1="76333" y1="47148" x2="76333" y2="47148"/>
                          <a14:backgroundMark x1="78583" y1="47381" x2="78583" y2="47381"/>
                          <a14:backgroundMark x1="78333" y1="46566" x2="78333" y2="46566"/>
                          <a14:backgroundMark x1="83333" y1="16065" x2="85000" y2="20140"/>
                        </a14:backgroundRemoval>
                      </a14:imgEffect>
                      <a14:imgEffect>
                        <a14:artisticPaintStrokes intensity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81" r="4170"/>
            <a:stretch/>
          </p:blipFill>
          <p:spPr bwMode="auto">
            <a:xfrm>
              <a:off x="6907358" y="3876392"/>
              <a:ext cx="1958657" cy="196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 rot="18780000">
              <a:off x="6443003" y="4054586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tx2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Loud!</a:t>
              </a:r>
              <a:endParaRPr lang="en-US" sz="2800" b="1" cap="none" spc="0" dirty="0">
                <a:ln w="1905"/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8720000">
              <a:off x="4452265" y="4054586"/>
              <a:ext cx="1841233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 smtClean="0">
                  <a:ln w="1905"/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Too Quiet!</a:t>
              </a:r>
              <a:endParaRPr lang="en-US" sz="2800" b="1" cap="none" spc="0" dirty="0">
                <a:ln w="1905"/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5" name="Picture 2" descr="C:\Users\wea\Desktop\Pics\IMG_7215-00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0" r="76417">
                          <a14:foregroundMark x1="57250" y1="24000" x2="57250" y2="24000"/>
                          <a14:foregroundMark x1="56500" y1="19556" x2="56500" y2="19556"/>
                          <a14:foregroundMark x1="53833" y1="18778" x2="53833" y2="18778"/>
                          <a14:foregroundMark x1="43500" y1="28000" x2="43500" y2="28000"/>
                          <a14:foregroundMark x1="43500" y1="27333" x2="43500" y2="27333"/>
                          <a14:foregroundMark x1="43250" y1="28444" x2="43250" y2="28444"/>
                          <a14:foregroundMark x1="61750" y1="18444" x2="64667" y2="21111"/>
                          <a14:foregroundMark x1="64167" y1="21667" x2="67000" y2="26111"/>
                          <a14:foregroundMark x1="67083" y1="28000" x2="67667" y2="31444"/>
                          <a14:foregroundMark x1="54000" y1="15333" x2="58000" y2="15667"/>
                          <a14:foregroundMark x1="46667" y1="18778" x2="46000" y2="20000"/>
                          <a14:foregroundMark x1="45667" y1="22000" x2="46167" y2="20556"/>
                          <a14:foregroundMark x1="45333" y1="23333" x2="45500" y2="21444"/>
                          <a14:foregroundMark x1="48583" y1="17444" x2="52167" y2="15222"/>
                          <a14:foregroundMark x1="25000" y1="83778" x2="25000" y2="83778"/>
                          <a14:foregroundMark x1="23583" y1="83889" x2="22167" y2="85000"/>
                          <a14:foregroundMark x1="18011" y1="93369" x2="24866" y2="86380"/>
                          <a14:foregroundMark x1="32796" y1="92473" x2="40591" y2="94086"/>
                          <a14:foregroundMark x1="47581" y1="99104" x2="47715" y2="97312"/>
                          <a14:backgroundMark x1="49917" y1="15667" x2="46500" y2="17778"/>
                          <a14:backgroundMark x1="45083" y1="20111" x2="44583" y2="22667"/>
                          <a14:backgroundMark x1="58083" y1="49333" x2="58083" y2="49333"/>
                          <a14:backgroundMark x1="58583" y1="48111" x2="58000" y2="50333"/>
                          <a14:backgroundMark x1="40250" y1="42111" x2="33167" y2="41222"/>
                          <a14:backgroundMark x1="27917" y1="47333" x2="25000" y2="53667"/>
                          <a14:backgroundMark x1="25167" y1="54333" x2="21083" y2="62667"/>
                          <a14:backgroundMark x1="19417" y1="66444" x2="15583" y2="71111"/>
                          <a14:backgroundMark x1="16333" y1="71222" x2="14250" y2="74778"/>
                          <a14:backgroundMark x1="14250" y1="74444" x2="11917" y2="77333"/>
                          <a14:backgroundMark x1="12500" y1="77444" x2="8500" y2="85111"/>
                          <a14:backgroundMark x1="8417" y1="85111" x2="3667" y2="91444"/>
                          <a14:backgroundMark x1="26333" y1="75889" x2="23583" y2="79556"/>
                          <a14:backgroundMark x1="23667" y1="81333" x2="22583" y2="81333"/>
                          <a14:backgroundMark x1="22083" y1="81889" x2="22083" y2="81889"/>
                          <a14:backgroundMark x1="21750" y1="82333" x2="21750" y2="82333"/>
                          <a14:backgroundMark x1="58083" y1="84333" x2="58083" y2="84333"/>
                          <a14:backgroundMark x1="56333" y1="92556" x2="56333" y2="92556"/>
                          <a14:backgroundMark x1="57750" y1="87889" x2="57750" y2="87889"/>
                          <a14:backgroundMark x1="29032" y1="35305" x2="6855" y2="57706"/>
                        </a14:backgroundRemoval>
                      </a14:imgEffect>
                      <a14:imgEffect>
                        <a14:artisticPaintStrokes intensity="6"/>
                      </a14:imgEffect>
                      <a14:imgEffect>
                        <a14:saturation sat="95000"/>
                      </a14:imgEffect>
                      <a14:imgEffect>
                        <a14:brightnessContrast brigh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52" r="22690" b="3973"/>
            <a:stretch/>
          </p:blipFill>
          <p:spPr bwMode="auto">
            <a:xfrm rot="151403">
              <a:off x="4902151" y="3689128"/>
              <a:ext cx="1931707" cy="2227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4854052" y="5837745"/>
              <a:ext cx="4011963" cy="260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72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7682" r="1" b="8028"/>
          <a:stretch/>
        </p:blipFill>
        <p:spPr bwMode="auto">
          <a:xfrm>
            <a:off x="2000249" y="1552575"/>
            <a:ext cx="4175125" cy="2333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8" t="9289" b="6422"/>
          <a:stretch/>
        </p:blipFill>
        <p:spPr bwMode="auto">
          <a:xfrm>
            <a:off x="2000248" y="4295774"/>
            <a:ext cx="4175125" cy="233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Pasted as Picture, Cropped to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:\Users\wea\Desktop\Pics\IMG_7197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8" y="1656842"/>
            <a:ext cx="5202237" cy="347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1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958292" y="1331366"/>
            <a:ext cx="3444376" cy="2399386"/>
            <a:chOff x="958292" y="1331366"/>
            <a:chExt cx="3444376" cy="2399386"/>
          </a:xfrm>
        </p:grpSpPr>
        <p:sp>
          <p:nvSpPr>
            <p:cNvPr id="3" name="Rectangle 2"/>
            <p:cNvSpPr/>
            <p:nvPr/>
          </p:nvSpPr>
          <p:spPr>
            <a:xfrm>
              <a:off x="958292" y="1331366"/>
              <a:ext cx="3444376" cy="2399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7" name="Group 386"/>
            <p:cNvGrpSpPr/>
            <p:nvPr/>
          </p:nvGrpSpPr>
          <p:grpSpPr>
            <a:xfrm>
              <a:off x="1071372" y="1398588"/>
              <a:ext cx="3137092" cy="2280037"/>
              <a:chOff x="1071372" y="1446213"/>
              <a:chExt cx="3137092" cy="228003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420018" y="1639570"/>
                <a:ext cx="2751934" cy="63780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420018" y="3100821"/>
                <a:ext cx="2751934" cy="296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/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Brace 8"/>
              <p:cNvSpPr/>
              <p:nvPr/>
            </p:nvSpPr>
            <p:spPr>
              <a:xfrm>
                <a:off x="3765018" y="2048256"/>
                <a:ext cx="152691" cy="1222581"/>
              </a:xfrm>
              <a:prstGeom prst="rightBrace">
                <a:avLst>
                  <a:gd name="adj1" fmla="val 45833"/>
                  <a:gd name="adj2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3550693" y="2551257"/>
                <a:ext cx="8883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Usable Range</a:t>
                </a:r>
                <a:endParaRPr lang="en-US" sz="1000" dirty="0"/>
              </a:p>
            </p:txBody>
          </p:sp>
          <p:sp>
            <p:nvSpPr>
              <p:cNvPr id="1168" name="Line 6"/>
              <p:cNvSpPr>
                <a:spLocks noChangeShapeType="1"/>
              </p:cNvSpPr>
              <p:nvPr/>
            </p:nvSpPr>
            <p:spPr bwMode="auto">
              <a:xfrm>
                <a:off x="1420814" y="3397251"/>
                <a:ext cx="275113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Line 7"/>
              <p:cNvSpPr>
                <a:spLocks noChangeShapeType="1"/>
              </p:cNvSpPr>
              <p:nvPr/>
            </p:nvSpPr>
            <p:spPr bwMode="auto">
              <a:xfrm>
                <a:off x="1420814" y="1639888"/>
                <a:ext cx="275113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Line 8"/>
              <p:cNvSpPr>
                <a:spLocks noChangeShapeType="1"/>
              </p:cNvSpPr>
              <p:nvPr/>
            </p:nvSpPr>
            <p:spPr bwMode="auto">
              <a:xfrm flipV="1">
                <a:off x="142081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1" name="Line 9"/>
              <p:cNvSpPr>
                <a:spLocks noChangeShapeType="1"/>
              </p:cNvSpPr>
              <p:nvPr/>
            </p:nvSpPr>
            <p:spPr bwMode="auto">
              <a:xfrm flipV="1">
                <a:off x="180181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2" name="Line 10"/>
              <p:cNvSpPr>
                <a:spLocks noChangeShapeType="1"/>
              </p:cNvSpPr>
              <p:nvPr/>
            </p:nvSpPr>
            <p:spPr bwMode="auto">
              <a:xfrm flipV="1">
                <a:off x="217963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3" name="Line 11"/>
              <p:cNvSpPr>
                <a:spLocks noChangeShapeType="1"/>
              </p:cNvSpPr>
              <p:nvPr/>
            </p:nvSpPr>
            <p:spPr bwMode="auto">
              <a:xfrm flipV="1">
                <a:off x="256063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4" name="Line 12"/>
              <p:cNvSpPr>
                <a:spLocks noChangeShapeType="1"/>
              </p:cNvSpPr>
              <p:nvPr/>
            </p:nvSpPr>
            <p:spPr bwMode="auto">
              <a:xfrm flipV="1">
                <a:off x="293846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5" name="Line 13"/>
              <p:cNvSpPr>
                <a:spLocks noChangeShapeType="1"/>
              </p:cNvSpPr>
              <p:nvPr/>
            </p:nvSpPr>
            <p:spPr bwMode="auto">
              <a:xfrm flipV="1">
                <a:off x="3317876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6" name="Line 14"/>
              <p:cNvSpPr>
                <a:spLocks noChangeShapeType="1"/>
              </p:cNvSpPr>
              <p:nvPr/>
            </p:nvSpPr>
            <p:spPr bwMode="auto">
              <a:xfrm flipV="1">
                <a:off x="369728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7" name="Line 15"/>
              <p:cNvSpPr>
                <a:spLocks noChangeShapeType="1"/>
              </p:cNvSpPr>
              <p:nvPr/>
            </p:nvSpPr>
            <p:spPr bwMode="auto">
              <a:xfrm flipV="1">
                <a:off x="4076701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8" name="Line 16"/>
              <p:cNvSpPr>
                <a:spLocks noChangeShapeType="1"/>
              </p:cNvSpPr>
              <p:nvPr/>
            </p:nvSpPr>
            <p:spPr bwMode="auto">
              <a:xfrm>
                <a:off x="142081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9" name="Line 17"/>
              <p:cNvSpPr>
                <a:spLocks noChangeShapeType="1"/>
              </p:cNvSpPr>
              <p:nvPr/>
            </p:nvSpPr>
            <p:spPr bwMode="auto">
              <a:xfrm>
                <a:off x="180181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0" name="Line 18"/>
              <p:cNvSpPr>
                <a:spLocks noChangeShapeType="1"/>
              </p:cNvSpPr>
              <p:nvPr/>
            </p:nvSpPr>
            <p:spPr bwMode="auto">
              <a:xfrm>
                <a:off x="217963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1" name="Line 19"/>
              <p:cNvSpPr>
                <a:spLocks noChangeShapeType="1"/>
              </p:cNvSpPr>
              <p:nvPr/>
            </p:nvSpPr>
            <p:spPr bwMode="auto">
              <a:xfrm>
                <a:off x="256063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2" name="Line 20"/>
              <p:cNvSpPr>
                <a:spLocks noChangeShapeType="1"/>
              </p:cNvSpPr>
              <p:nvPr/>
            </p:nvSpPr>
            <p:spPr bwMode="auto">
              <a:xfrm>
                <a:off x="293846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3" name="Line 21"/>
              <p:cNvSpPr>
                <a:spLocks noChangeShapeType="1"/>
              </p:cNvSpPr>
              <p:nvPr/>
            </p:nvSpPr>
            <p:spPr bwMode="auto">
              <a:xfrm>
                <a:off x="3317876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4" name="Line 22"/>
              <p:cNvSpPr>
                <a:spLocks noChangeShapeType="1"/>
              </p:cNvSpPr>
              <p:nvPr/>
            </p:nvSpPr>
            <p:spPr bwMode="auto">
              <a:xfrm>
                <a:off x="369728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5" name="Line 23"/>
              <p:cNvSpPr>
                <a:spLocks noChangeShapeType="1"/>
              </p:cNvSpPr>
              <p:nvPr/>
            </p:nvSpPr>
            <p:spPr bwMode="auto">
              <a:xfrm>
                <a:off x="4076701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6" name="Rectangle 24"/>
              <p:cNvSpPr>
                <a:spLocks noChangeArrowheads="1"/>
              </p:cNvSpPr>
              <p:nvPr/>
            </p:nvSpPr>
            <p:spPr bwMode="auto">
              <a:xfrm>
                <a:off x="1392239" y="3448051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7" name="Rectangle 25"/>
              <p:cNvSpPr>
                <a:spLocks noChangeArrowheads="1"/>
              </p:cNvSpPr>
              <p:nvPr/>
            </p:nvSpPr>
            <p:spPr bwMode="auto">
              <a:xfrm>
                <a:off x="1752601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8" name="Rectangle 26"/>
              <p:cNvSpPr>
                <a:spLocks noChangeArrowheads="1"/>
              </p:cNvSpPr>
              <p:nvPr/>
            </p:nvSpPr>
            <p:spPr bwMode="auto">
              <a:xfrm>
                <a:off x="2127251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89" name="Rectangle 27"/>
              <p:cNvSpPr>
                <a:spLocks noChangeArrowheads="1"/>
              </p:cNvSpPr>
              <p:nvPr/>
            </p:nvSpPr>
            <p:spPr bwMode="auto">
              <a:xfrm>
                <a:off x="2509839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0" name="Rectangle 28"/>
              <p:cNvSpPr>
                <a:spLocks noChangeArrowheads="1"/>
              </p:cNvSpPr>
              <p:nvPr/>
            </p:nvSpPr>
            <p:spPr bwMode="auto">
              <a:xfrm>
                <a:off x="2884489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1" name="Rectangle 29"/>
              <p:cNvSpPr>
                <a:spLocks noChangeArrowheads="1"/>
              </p:cNvSpPr>
              <p:nvPr/>
            </p:nvSpPr>
            <p:spPr bwMode="auto">
              <a:xfrm>
                <a:off x="3238501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2" name="Rectangle 30"/>
              <p:cNvSpPr>
                <a:spLocks noChangeArrowheads="1"/>
              </p:cNvSpPr>
              <p:nvPr/>
            </p:nvSpPr>
            <p:spPr bwMode="auto">
              <a:xfrm>
                <a:off x="3621089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3" name="Rectangle 31"/>
              <p:cNvSpPr>
                <a:spLocks noChangeArrowheads="1"/>
              </p:cNvSpPr>
              <p:nvPr/>
            </p:nvSpPr>
            <p:spPr bwMode="auto">
              <a:xfrm>
                <a:off x="3995739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4" name="Rectangle 32"/>
              <p:cNvSpPr>
                <a:spLocks noChangeArrowheads="1"/>
              </p:cNvSpPr>
              <p:nvPr/>
            </p:nvSpPr>
            <p:spPr bwMode="auto">
              <a:xfrm>
                <a:off x="2317851" y="3587751"/>
                <a:ext cx="96821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 Level (</a:t>
                </a:r>
                <a:r>
                  <a:rPr kumimoji="0" lang="en-US" altLang="en-US" sz="900" b="0" i="0" u="none" strike="noStrike" cap="none" normalizeH="0" baseline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95" name="Line 33"/>
              <p:cNvSpPr>
                <a:spLocks noChangeShapeType="1"/>
              </p:cNvSpPr>
              <p:nvPr/>
            </p:nvSpPr>
            <p:spPr bwMode="auto">
              <a:xfrm flipV="1">
                <a:off x="1420814" y="1639888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6" name="Line 34"/>
              <p:cNvSpPr>
                <a:spLocks noChangeShapeType="1"/>
              </p:cNvSpPr>
              <p:nvPr/>
            </p:nvSpPr>
            <p:spPr bwMode="auto">
              <a:xfrm flipV="1">
                <a:off x="4171951" y="1639888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7" name="Line 35"/>
              <p:cNvSpPr>
                <a:spLocks noChangeShapeType="1"/>
              </p:cNvSpPr>
              <p:nvPr/>
            </p:nvSpPr>
            <p:spPr bwMode="auto">
              <a:xfrm>
                <a:off x="1420814" y="3397251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8" name="Line 36"/>
              <p:cNvSpPr>
                <a:spLocks noChangeShapeType="1"/>
              </p:cNvSpPr>
              <p:nvPr/>
            </p:nvSpPr>
            <p:spPr bwMode="auto">
              <a:xfrm>
                <a:off x="1420814" y="31543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9" name="Line 37"/>
              <p:cNvSpPr>
                <a:spLocks noChangeShapeType="1"/>
              </p:cNvSpPr>
              <p:nvPr/>
            </p:nvSpPr>
            <p:spPr bwMode="auto">
              <a:xfrm>
                <a:off x="1420814" y="29130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0" name="Line 38"/>
              <p:cNvSpPr>
                <a:spLocks noChangeShapeType="1"/>
              </p:cNvSpPr>
              <p:nvPr/>
            </p:nvSpPr>
            <p:spPr bwMode="auto">
              <a:xfrm>
                <a:off x="1420814" y="2670176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1" name="Line 39"/>
              <p:cNvSpPr>
                <a:spLocks noChangeShapeType="1"/>
              </p:cNvSpPr>
              <p:nvPr/>
            </p:nvSpPr>
            <p:spPr bwMode="auto">
              <a:xfrm>
                <a:off x="1420814" y="24272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2" name="Line 40"/>
              <p:cNvSpPr>
                <a:spLocks noChangeShapeType="1"/>
              </p:cNvSpPr>
              <p:nvPr/>
            </p:nvSpPr>
            <p:spPr bwMode="auto">
              <a:xfrm>
                <a:off x="1420814" y="21859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3" name="Line 41"/>
              <p:cNvSpPr>
                <a:spLocks noChangeShapeType="1"/>
              </p:cNvSpPr>
              <p:nvPr/>
            </p:nvSpPr>
            <p:spPr bwMode="auto">
              <a:xfrm>
                <a:off x="1420814" y="1943101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4" name="Line 42"/>
              <p:cNvSpPr>
                <a:spLocks noChangeShapeType="1"/>
              </p:cNvSpPr>
              <p:nvPr/>
            </p:nvSpPr>
            <p:spPr bwMode="auto">
              <a:xfrm>
                <a:off x="1420814" y="170021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5" name="Line 43"/>
              <p:cNvSpPr>
                <a:spLocks noChangeShapeType="1"/>
              </p:cNvSpPr>
              <p:nvPr/>
            </p:nvSpPr>
            <p:spPr bwMode="auto">
              <a:xfrm flipH="1">
                <a:off x="4144964" y="3397251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6" name="Line 44"/>
              <p:cNvSpPr>
                <a:spLocks noChangeShapeType="1"/>
              </p:cNvSpPr>
              <p:nvPr/>
            </p:nvSpPr>
            <p:spPr bwMode="auto">
              <a:xfrm flipH="1">
                <a:off x="4144964" y="31543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7" name="Line 45"/>
              <p:cNvSpPr>
                <a:spLocks noChangeShapeType="1"/>
              </p:cNvSpPr>
              <p:nvPr/>
            </p:nvSpPr>
            <p:spPr bwMode="auto">
              <a:xfrm flipH="1">
                <a:off x="4144964" y="29130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8" name="Line 46"/>
              <p:cNvSpPr>
                <a:spLocks noChangeShapeType="1"/>
              </p:cNvSpPr>
              <p:nvPr/>
            </p:nvSpPr>
            <p:spPr bwMode="auto">
              <a:xfrm flipH="1">
                <a:off x="4144964" y="2670176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Line 47"/>
              <p:cNvSpPr>
                <a:spLocks noChangeShapeType="1"/>
              </p:cNvSpPr>
              <p:nvPr/>
            </p:nvSpPr>
            <p:spPr bwMode="auto">
              <a:xfrm flipH="1">
                <a:off x="4144964" y="24272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Line 48"/>
              <p:cNvSpPr>
                <a:spLocks noChangeShapeType="1"/>
              </p:cNvSpPr>
              <p:nvPr/>
            </p:nvSpPr>
            <p:spPr bwMode="auto">
              <a:xfrm flipH="1">
                <a:off x="4144964" y="21859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Line 49"/>
              <p:cNvSpPr>
                <a:spLocks noChangeShapeType="1"/>
              </p:cNvSpPr>
              <p:nvPr/>
            </p:nvSpPr>
            <p:spPr bwMode="auto">
              <a:xfrm flipH="1">
                <a:off x="4144964" y="1943101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Line 50"/>
              <p:cNvSpPr>
                <a:spLocks noChangeShapeType="1"/>
              </p:cNvSpPr>
              <p:nvPr/>
            </p:nvSpPr>
            <p:spPr bwMode="auto">
              <a:xfrm flipH="1">
                <a:off x="4144964" y="170021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Rectangle 51"/>
              <p:cNvSpPr>
                <a:spLocks noChangeArrowheads="1"/>
              </p:cNvSpPr>
              <p:nvPr/>
            </p:nvSpPr>
            <p:spPr bwMode="auto">
              <a:xfrm>
                <a:off x="1325564" y="3344863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4" name="Rectangle 52"/>
              <p:cNvSpPr>
                <a:spLocks noChangeArrowheads="1"/>
              </p:cNvSpPr>
              <p:nvPr/>
            </p:nvSpPr>
            <p:spPr bwMode="auto">
              <a:xfrm>
                <a:off x="1274764" y="3101976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5" name="Rectangle 53"/>
              <p:cNvSpPr>
                <a:spLocks noChangeArrowheads="1"/>
              </p:cNvSpPr>
              <p:nvPr/>
            </p:nvSpPr>
            <p:spPr bwMode="auto">
              <a:xfrm>
                <a:off x="1274764" y="2859088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6" name="Rectangle 54"/>
              <p:cNvSpPr>
                <a:spLocks noChangeArrowheads="1"/>
              </p:cNvSpPr>
              <p:nvPr/>
            </p:nvSpPr>
            <p:spPr bwMode="auto">
              <a:xfrm>
                <a:off x="1274764" y="2617788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7" name="Rectangle 55"/>
              <p:cNvSpPr>
                <a:spLocks noChangeArrowheads="1"/>
              </p:cNvSpPr>
              <p:nvPr/>
            </p:nvSpPr>
            <p:spPr bwMode="auto">
              <a:xfrm>
                <a:off x="1274764" y="237490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8" name="Rectangle 56"/>
              <p:cNvSpPr>
                <a:spLocks noChangeArrowheads="1"/>
              </p:cNvSpPr>
              <p:nvPr/>
            </p:nvSpPr>
            <p:spPr bwMode="auto">
              <a:xfrm>
                <a:off x="1222376" y="2132013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9" name="Rectangle 57"/>
              <p:cNvSpPr>
                <a:spLocks noChangeArrowheads="1"/>
              </p:cNvSpPr>
              <p:nvPr/>
            </p:nvSpPr>
            <p:spPr bwMode="auto">
              <a:xfrm>
                <a:off x="1222376" y="1889126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0" name="Rectangle 58"/>
              <p:cNvSpPr>
                <a:spLocks noChangeArrowheads="1"/>
              </p:cNvSpPr>
              <p:nvPr/>
            </p:nvSpPr>
            <p:spPr bwMode="auto">
              <a:xfrm>
                <a:off x="1222376" y="1646238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1" name="Rectangle 59"/>
              <p:cNvSpPr>
                <a:spLocks noChangeArrowheads="1"/>
              </p:cNvSpPr>
              <p:nvPr/>
            </p:nvSpPr>
            <p:spPr bwMode="auto">
              <a:xfrm rot="16200000">
                <a:off x="486597" y="2467576"/>
                <a:ext cx="130805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 Level at Ear (</a:t>
                </a:r>
                <a:r>
                  <a:rPr kumimoji="0" lang="en-US" altLang="en-US" sz="900" b="0" i="0" u="none" strike="noStrike" cap="none" normalizeH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5" name="Rectangle 83"/>
              <p:cNvSpPr>
                <a:spLocks noChangeArrowheads="1"/>
              </p:cNvSpPr>
              <p:nvPr/>
            </p:nvSpPr>
            <p:spPr bwMode="auto">
              <a:xfrm>
                <a:off x="2300218" y="1446213"/>
                <a:ext cx="1003481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Normal Hearing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6" name="Freeform 84"/>
              <p:cNvSpPr>
                <a:spLocks noEditPoints="1"/>
              </p:cNvSpPr>
              <p:nvPr/>
            </p:nvSpPr>
            <p:spPr bwMode="auto">
              <a:xfrm>
                <a:off x="1416051" y="1692276"/>
                <a:ext cx="2667000" cy="1714500"/>
              </a:xfrm>
              <a:custGeom>
                <a:avLst/>
                <a:gdLst>
                  <a:gd name="T0" fmla="*/ 31 w 1680"/>
                  <a:gd name="T1" fmla="*/ 1049 h 1080"/>
                  <a:gd name="T2" fmla="*/ 70 w 1680"/>
                  <a:gd name="T3" fmla="*/ 1024 h 1080"/>
                  <a:gd name="T4" fmla="*/ 102 w 1680"/>
                  <a:gd name="T5" fmla="*/ 1018 h 1080"/>
                  <a:gd name="T6" fmla="*/ 132 w 1680"/>
                  <a:gd name="T7" fmla="*/ 1000 h 1080"/>
                  <a:gd name="T8" fmla="*/ 144 w 1680"/>
                  <a:gd name="T9" fmla="*/ 977 h 1080"/>
                  <a:gd name="T10" fmla="*/ 172 w 1680"/>
                  <a:gd name="T11" fmla="*/ 959 h 1080"/>
                  <a:gd name="T12" fmla="*/ 217 w 1680"/>
                  <a:gd name="T13" fmla="*/ 945 h 1080"/>
                  <a:gd name="T14" fmla="*/ 246 w 1680"/>
                  <a:gd name="T15" fmla="*/ 927 h 1080"/>
                  <a:gd name="T16" fmla="*/ 250 w 1680"/>
                  <a:gd name="T17" fmla="*/ 910 h 1080"/>
                  <a:gd name="T18" fmla="*/ 287 w 1680"/>
                  <a:gd name="T19" fmla="*/ 886 h 1080"/>
                  <a:gd name="T20" fmla="*/ 326 w 1680"/>
                  <a:gd name="T21" fmla="*/ 875 h 1080"/>
                  <a:gd name="T22" fmla="*/ 350 w 1680"/>
                  <a:gd name="T23" fmla="*/ 860 h 1080"/>
                  <a:gd name="T24" fmla="*/ 366 w 1680"/>
                  <a:gd name="T25" fmla="*/ 850 h 1080"/>
                  <a:gd name="T26" fmla="*/ 390 w 1680"/>
                  <a:gd name="T27" fmla="*/ 820 h 1080"/>
                  <a:gd name="T28" fmla="*/ 429 w 1680"/>
                  <a:gd name="T29" fmla="*/ 795 h 1080"/>
                  <a:gd name="T30" fmla="*/ 461 w 1680"/>
                  <a:gd name="T31" fmla="*/ 789 h 1080"/>
                  <a:gd name="T32" fmla="*/ 491 w 1680"/>
                  <a:gd name="T33" fmla="*/ 770 h 1080"/>
                  <a:gd name="T34" fmla="*/ 502 w 1680"/>
                  <a:gd name="T35" fmla="*/ 748 h 1080"/>
                  <a:gd name="T36" fmla="*/ 538 w 1680"/>
                  <a:gd name="T37" fmla="*/ 725 h 1080"/>
                  <a:gd name="T38" fmla="*/ 569 w 1680"/>
                  <a:gd name="T39" fmla="*/ 721 h 1080"/>
                  <a:gd name="T40" fmla="*/ 604 w 1680"/>
                  <a:gd name="T41" fmla="*/ 698 h 1080"/>
                  <a:gd name="T42" fmla="*/ 609 w 1680"/>
                  <a:gd name="T43" fmla="*/ 680 h 1080"/>
                  <a:gd name="T44" fmla="*/ 645 w 1680"/>
                  <a:gd name="T45" fmla="*/ 657 h 1080"/>
                  <a:gd name="T46" fmla="*/ 686 w 1680"/>
                  <a:gd name="T47" fmla="*/ 646 h 1080"/>
                  <a:gd name="T48" fmla="*/ 709 w 1680"/>
                  <a:gd name="T49" fmla="*/ 631 h 1080"/>
                  <a:gd name="T50" fmla="*/ 725 w 1680"/>
                  <a:gd name="T51" fmla="*/ 621 h 1080"/>
                  <a:gd name="T52" fmla="*/ 757 w 1680"/>
                  <a:gd name="T53" fmla="*/ 585 h 1080"/>
                  <a:gd name="T54" fmla="*/ 788 w 1680"/>
                  <a:gd name="T55" fmla="*/ 565 h 1080"/>
                  <a:gd name="T56" fmla="*/ 819 w 1680"/>
                  <a:gd name="T57" fmla="*/ 560 h 1080"/>
                  <a:gd name="T58" fmla="*/ 850 w 1680"/>
                  <a:gd name="T59" fmla="*/ 541 h 1080"/>
                  <a:gd name="T60" fmla="*/ 860 w 1680"/>
                  <a:gd name="T61" fmla="*/ 519 h 1080"/>
                  <a:gd name="T62" fmla="*/ 897 w 1680"/>
                  <a:gd name="T63" fmla="*/ 496 h 1080"/>
                  <a:gd name="T64" fmla="*/ 928 w 1680"/>
                  <a:gd name="T65" fmla="*/ 491 h 1080"/>
                  <a:gd name="T66" fmla="*/ 943 w 1680"/>
                  <a:gd name="T67" fmla="*/ 481 h 1080"/>
                  <a:gd name="T68" fmla="*/ 976 w 1680"/>
                  <a:gd name="T69" fmla="*/ 446 h 1080"/>
                  <a:gd name="T70" fmla="*/ 1014 w 1680"/>
                  <a:gd name="T71" fmla="*/ 436 h 1080"/>
                  <a:gd name="T72" fmla="*/ 1021 w 1680"/>
                  <a:gd name="T73" fmla="*/ 431 h 1080"/>
                  <a:gd name="T74" fmla="*/ 1046 w 1680"/>
                  <a:gd name="T75" fmla="*/ 401 h 1080"/>
                  <a:gd name="T76" fmla="*/ 1085 w 1680"/>
                  <a:gd name="T77" fmla="*/ 376 h 1080"/>
                  <a:gd name="T78" fmla="*/ 1118 w 1680"/>
                  <a:gd name="T79" fmla="*/ 369 h 1080"/>
                  <a:gd name="T80" fmla="*/ 1146 w 1680"/>
                  <a:gd name="T81" fmla="*/ 351 h 1080"/>
                  <a:gd name="T82" fmla="*/ 1162 w 1680"/>
                  <a:gd name="T83" fmla="*/ 341 h 1080"/>
                  <a:gd name="T84" fmla="*/ 1186 w 1680"/>
                  <a:gd name="T85" fmla="*/ 311 h 1080"/>
                  <a:gd name="T86" fmla="*/ 1232 w 1680"/>
                  <a:gd name="T87" fmla="*/ 296 h 1080"/>
                  <a:gd name="T88" fmla="*/ 1261 w 1680"/>
                  <a:gd name="T89" fmla="*/ 278 h 1080"/>
                  <a:gd name="T90" fmla="*/ 1264 w 1680"/>
                  <a:gd name="T91" fmla="*/ 261 h 1080"/>
                  <a:gd name="T92" fmla="*/ 1303 w 1680"/>
                  <a:gd name="T93" fmla="*/ 237 h 1080"/>
                  <a:gd name="T94" fmla="*/ 1341 w 1680"/>
                  <a:gd name="T95" fmla="*/ 227 h 1080"/>
                  <a:gd name="T96" fmla="*/ 1373 w 1680"/>
                  <a:gd name="T97" fmla="*/ 207 h 1080"/>
                  <a:gd name="T98" fmla="*/ 1380 w 1680"/>
                  <a:gd name="T99" fmla="*/ 202 h 1080"/>
                  <a:gd name="T100" fmla="*/ 1405 w 1680"/>
                  <a:gd name="T101" fmla="*/ 171 h 1080"/>
                  <a:gd name="T102" fmla="*/ 1444 w 1680"/>
                  <a:gd name="T103" fmla="*/ 146 h 1080"/>
                  <a:gd name="T104" fmla="*/ 1477 w 1680"/>
                  <a:gd name="T105" fmla="*/ 140 h 1080"/>
                  <a:gd name="T106" fmla="*/ 1505 w 1680"/>
                  <a:gd name="T107" fmla="*/ 122 h 1080"/>
                  <a:gd name="T108" fmla="*/ 1518 w 1680"/>
                  <a:gd name="T109" fmla="*/ 99 h 1080"/>
                  <a:gd name="T110" fmla="*/ 1545 w 1680"/>
                  <a:gd name="T111" fmla="*/ 82 h 1080"/>
                  <a:gd name="T112" fmla="*/ 1591 w 1680"/>
                  <a:gd name="T113" fmla="*/ 67 h 1080"/>
                  <a:gd name="T114" fmla="*/ 1620 w 1680"/>
                  <a:gd name="T115" fmla="*/ 49 h 1080"/>
                  <a:gd name="T116" fmla="*/ 1623 w 1680"/>
                  <a:gd name="T117" fmla="*/ 32 h 1080"/>
                  <a:gd name="T118" fmla="*/ 1661 w 1680"/>
                  <a:gd name="T119" fmla="*/ 8 h 1080"/>
                  <a:gd name="T120" fmla="*/ 8 w 1680"/>
                  <a:gd name="T121" fmla="*/ 1064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80" h="1080">
                    <a:moveTo>
                      <a:pt x="22" y="1069"/>
                    </a:moveTo>
                    <a:lnTo>
                      <a:pt x="30" y="1064"/>
                    </a:lnTo>
                    <a:lnTo>
                      <a:pt x="23" y="1054"/>
                    </a:lnTo>
                    <a:lnTo>
                      <a:pt x="16" y="1059"/>
                    </a:lnTo>
                    <a:lnTo>
                      <a:pt x="22" y="1069"/>
                    </a:lnTo>
                    <a:close/>
                    <a:moveTo>
                      <a:pt x="38" y="1060"/>
                    </a:moveTo>
                    <a:lnTo>
                      <a:pt x="43" y="1056"/>
                    </a:lnTo>
                    <a:lnTo>
                      <a:pt x="46" y="1055"/>
                    </a:lnTo>
                    <a:lnTo>
                      <a:pt x="39" y="1044"/>
                    </a:lnTo>
                    <a:lnTo>
                      <a:pt x="36" y="1046"/>
                    </a:lnTo>
                    <a:lnTo>
                      <a:pt x="31" y="1049"/>
                    </a:lnTo>
                    <a:lnTo>
                      <a:pt x="38" y="1060"/>
                    </a:lnTo>
                    <a:close/>
                    <a:moveTo>
                      <a:pt x="53" y="1050"/>
                    </a:moveTo>
                    <a:lnTo>
                      <a:pt x="55" y="1049"/>
                    </a:lnTo>
                    <a:lnTo>
                      <a:pt x="61" y="1044"/>
                    </a:lnTo>
                    <a:lnTo>
                      <a:pt x="55" y="1034"/>
                    </a:lnTo>
                    <a:lnTo>
                      <a:pt x="48" y="1038"/>
                    </a:lnTo>
                    <a:lnTo>
                      <a:pt x="47" y="1039"/>
                    </a:lnTo>
                    <a:lnTo>
                      <a:pt x="53" y="1050"/>
                    </a:lnTo>
                    <a:close/>
                    <a:moveTo>
                      <a:pt x="69" y="1040"/>
                    </a:moveTo>
                    <a:lnTo>
                      <a:pt x="77" y="1035"/>
                    </a:lnTo>
                    <a:lnTo>
                      <a:pt x="70" y="1024"/>
                    </a:lnTo>
                    <a:lnTo>
                      <a:pt x="62" y="1029"/>
                    </a:lnTo>
                    <a:lnTo>
                      <a:pt x="69" y="1040"/>
                    </a:lnTo>
                    <a:close/>
                    <a:moveTo>
                      <a:pt x="85" y="1030"/>
                    </a:moveTo>
                    <a:lnTo>
                      <a:pt x="91" y="1026"/>
                    </a:lnTo>
                    <a:lnTo>
                      <a:pt x="93" y="1025"/>
                    </a:lnTo>
                    <a:lnTo>
                      <a:pt x="86" y="1014"/>
                    </a:lnTo>
                    <a:lnTo>
                      <a:pt x="84" y="1016"/>
                    </a:lnTo>
                    <a:lnTo>
                      <a:pt x="78" y="1019"/>
                    </a:lnTo>
                    <a:lnTo>
                      <a:pt x="85" y="1030"/>
                    </a:lnTo>
                    <a:close/>
                    <a:moveTo>
                      <a:pt x="100" y="1020"/>
                    </a:moveTo>
                    <a:lnTo>
                      <a:pt x="102" y="1018"/>
                    </a:lnTo>
                    <a:lnTo>
                      <a:pt x="108" y="1015"/>
                    </a:lnTo>
                    <a:lnTo>
                      <a:pt x="102" y="1004"/>
                    </a:lnTo>
                    <a:lnTo>
                      <a:pt x="96" y="1008"/>
                    </a:lnTo>
                    <a:lnTo>
                      <a:pt x="94" y="1009"/>
                    </a:lnTo>
                    <a:lnTo>
                      <a:pt x="100" y="1020"/>
                    </a:lnTo>
                    <a:close/>
                    <a:moveTo>
                      <a:pt x="116" y="1010"/>
                    </a:moveTo>
                    <a:lnTo>
                      <a:pt x="124" y="1005"/>
                    </a:lnTo>
                    <a:lnTo>
                      <a:pt x="117" y="994"/>
                    </a:lnTo>
                    <a:lnTo>
                      <a:pt x="109" y="999"/>
                    </a:lnTo>
                    <a:lnTo>
                      <a:pt x="116" y="1010"/>
                    </a:lnTo>
                    <a:close/>
                    <a:moveTo>
                      <a:pt x="132" y="1000"/>
                    </a:moveTo>
                    <a:lnTo>
                      <a:pt x="138" y="995"/>
                    </a:lnTo>
                    <a:lnTo>
                      <a:pt x="139" y="995"/>
                    </a:lnTo>
                    <a:lnTo>
                      <a:pt x="133" y="984"/>
                    </a:lnTo>
                    <a:lnTo>
                      <a:pt x="132" y="985"/>
                    </a:lnTo>
                    <a:lnTo>
                      <a:pt x="125" y="989"/>
                    </a:lnTo>
                    <a:lnTo>
                      <a:pt x="132" y="1000"/>
                    </a:lnTo>
                    <a:close/>
                    <a:moveTo>
                      <a:pt x="147" y="990"/>
                    </a:moveTo>
                    <a:lnTo>
                      <a:pt x="150" y="988"/>
                    </a:lnTo>
                    <a:lnTo>
                      <a:pt x="155" y="985"/>
                    </a:lnTo>
                    <a:lnTo>
                      <a:pt x="148" y="974"/>
                    </a:lnTo>
                    <a:lnTo>
                      <a:pt x="144" y="977"/>
                    </a:lnTo>
                    <a:lnTo>
                      <a:pt x="140" y="979"/>
                    </a:lnTo>
                    <a:lnTo>
                      <a:pt x="147" y="990"/>
                    </a:lnTo>
                    <a:close/>
                    <a:moveTo>
                      <a:pt x="163" y="980"/>
                    </a:moveTo>
                    <a:lnTo>
                      <a:pt x="170" y="975"/>
                    </a:lnTo>
                    <a:lnTo>
                      <a:pt x="164" y="964"/>
                    </a:lnTo>
                    <a:lnTo>
                      <a:pt x="156" y="969"/>
                    </a:lnTo>
                    <a:lnTo>
                      <a:pt x="163" y="980"/>
                    </a:lnTo>
                    <a:close/>
                    <a:moveTo>
                      <a:pt x="178" y="970"/>
                    </a:moveTo>
                    <a:lnTo>
                      <a:pt x="186" y="965"/>
                    </a:lnTo>
                    <a:lnTo>
                      <a:pt x="179" y="954"/>
                    </a:lnTo>
                    <a:lnTo>
                      <a:pt x="172" y="959"/>
                    </a:lnTo>
                    <a:lnTo>
                      <a:pt x="178" y="970"/>
                    </a:lnTo>
                    <a:close/>
                    <a:moveTo>
                      <a:pt x="194" y="960"/>
                    </a:moveTo>
                    <a:lnTo>
                      <a:pt x="198" y="957"/>
                    </a:lnTo>
                    <a:lnTo>
                      <a:pt x="202" y="955"/>
                    </a:lnTo>
                    <a:lnTo>
                      <a:pt x="195" y="944"/>
                    </a:lnTo>
                    <a:lnTo>
                      <a:pt x="191" y="947"/>
                    </a:lnTo>
                    <a:lnTo>
                      <a:pt x="187" y="950"/>
                    </a:lnTo>
                    <a:lnTo>
                      <a:pt x="194" y="960"/>
                    </a:lnTo>
                    <a:close/>
                    <a:moveTo>
                      <a:pt x="210" y="950"/>
                    </a:moveTo>
                    <a:lnTo>
                      <a:pt x="210" y="950"/>
                    </a:lnTo>
                    <a:lnTo>
                      <a:pt x="217" y="945"/>
                    </a:lnTo>
                    <a:lnTo>
                      <a:pt x="211" y="934"/>
                    </a:lnTo>
                    <a:lnTo>
                      <a:pt x="203" y="939"/>
                    </a:lnTo>
                    <a:lnTo>
                      <a:pt x="203" y="939"/>
                    </a:lnTo>
                    <a:lnTo>
                      <a:pt x="210" y="950"/>
                    </a:lnTo>
                    <a:close/>
                    <a:moveTo>
                      <a:pt x="225" y="940"/>
                    </a:moveTo>
                    <a:lnTo>
                      <a:pt x="233" y="935"/>
                    </a:lnTo>
                    <a:lnTo>
                      <a:pt x="226" y="924"/>
                    </a:lnTo>
                    <a:lnTo>
                      <a:pt x="218" y="930"/>
                    </a:lnTo>
                    <a:lnTo>
                      <a:pt x="225" y="940"/>
                    </a:lnTo>
                    <a:close/>
                    <a:moveTo>
                      <a:pt x="241" y="930"/>
                    </a:moveTo>
                    <a:lnTo>
                      <a:pt x="246" y="927"/>
                    </a:lnTo>
                    <a:lnTo>
                      <a:pt x="249" y="925"/>
                    </a:lnTo>
                    <a:lnTo>
                      <a:pt x="242" y="914"/>
                    </a:lnTo>
                    <a:lnTo>
                      <a:pt x="239" y="916"/>
                    </a:lnTo>
                    <a:lnTo>
                      <a:pt x="234" y="919"/>
                    </a:lnTo>
                    <a:lnTo>
                      <a:pt x="241" y="930"/>
                    </a:lnTo>
                    <a:close/>
                    <a:moveTo>
                      <a:pt x="256" y="920"/>
                    </a:moveTo>
                    <a:lnTo>
                      <a:pt x="258" y="919"/>
                    </a:lnTo>
                    <a:lnTo>
                      <a:pt x="264" y="915"/>
                    </a:lnTo>
                    <a:lnTo>
                      <a:pt x="258" y="904"/>
                    </a:lnTo>
                    <a:lnTo>
                      <a:pt x="251" y="909"/>
                    </a:lnTo>
                    <a:lnTo>
                      <a:pt x="250" y="910"/>
                    </a:lnTo>
                    <a:lnTo>
                      <a:pt x="256" y="920"/>
                    </a:lnTo>
                    <a:close/>
                    <a:moveTo>
                      <a:pt x="272" y="910"/>
                    </a:moveTo>
                    <a:lnTo>
                      <a:pt x="280" y="905"/>
                    </a:lnTo>
                    <a:lnTo>
                      <a:pt x="273" y="895"/>
                    </a:lnTo>
                    <a:lnTo>
                      <a:pt x="265" y="899"/>
                    </a:lnTo>
                    <a:lnTo>
                      <a:pt x="272" y="910"/>
                    </a:lnTo>
                    <a:close/>
                    <a:moveTo>
                      <a:pt x="288" y="900"/>
                    </a:moveTo>
                    <a:lnTo>
                      <a:pt x="293" y="896"/>
                    </a:lnTo>
                    <a:lnTo>
                      <a:pt x="296" y="895"/>
                    </a:lnTo>
                    <a:lnTo>
                      <a:pt x="289" y="885"/>
                    </a:lnTo>
                    <a:lnTo>
                      <a:pt x="287" y="886"/>
                    </a:lnTo>
                    <a:lnTo>
                      <a:pt x="281" y="890"/>
                    </a:lnTo>
                    <a:lnTo>
                      <a:pt x="288" y="900"/>
                    </a:lnTo>
                    <a:close/>
                    <a:moveTo>
                      <a:pt x="303" y="890"/>
                    </a:moveTo>
                    <a:lnTo>
                      <a:pt x="306" y="888"/>
                    </a:lnTo>
                    <a:lnTo>
                      <a:pt x="311" y="885"/>
                    </a:lnTo>
                    <a:lnTo>
                      <a:pt x="304" y="875"/>
                    </a:lnTo>
                    <a:lnTo>
                      <a:pt x="299" y="878"/>
                    </a:lnTo>
                    <a:lnTo>
                      <a:pt x="297" y="879"/>
                    </a:lnTo>
                    <a:lnTo>
                      <a:pt x="303" y="890"/>
                    </a:lnTo>
                    <a:close/>
                    <a:moveTo>
                      <a:pt x="319" y="880"/>
                    </a:moveTo>
                    <a:lnTo>
                      <a:pt x="326" y="875"/>
                    </a:lnTo>
                    <a:lnTo>
                      <a:pt x="320" y="865"/>
                    </a:lnTo>
                    <a:lnTo>
                      <a:pt x="312" y="870"/>
                    </a:lnTo>
                    <a:lnTo>
                      <a:pt x="319" y="880"/>
                    </a:lnTo>
                    <a:close/>
                    <a:moveTo>
                      <a:pt x="334" y="870"/>
                    </a:moveTo>
                    <a:lnTo>
                      <a:pt x="341" y="866"/>
                    </a:lnTo>
                    <a:lnTo>
                      <a:pt x="342" y="865"/>
                    </a:lnTo>
                    <a:lnTo>
                      <a:pt x="335" y="855"/>
                    </a:lnTo>
                    <a:lnTo>
                      <a:pt x="335" y="855"/>
                    </a:lnTo>
                    <a:lnTo>
                      <a:pt x="328" y="859"/>
                    </a:lnTo>
                    <a:lnTo>
                      <a:pt x="334" y="870"/>
                    </a:lnTo>
                    <a:close/>
                    <a:moveTo>
                      <a:pt x="350" y="860"/>
                    </a:moveTo>
                    <a:lnTo>
                      <a:pt x="353" y="858"/>
                    </a:lnTo>
                    <a:lnTo>
                      <a:pt x="358" y="855"/>
                    </a:lnTo>
                    <a:lnTo>
                      <a:pt x="351" y="845"/>
                    </a:lnTo>
                    <a:lnTo>
                      <a:pt x="347" y="848"/>
                    </a:lnTo>
                    <a:lnTo>
                      <a:pt x="343" y="850"/>
                    </a:lnTo>
                    <a:lnTo>
                      <a:pt x="350" y="860"/>
                    </a:lnTo>
                    <a:close/>
                    <a:moveTo>
                      <a:pt x="366" y="850"/>
                    </a:moveTo>
                    <a:lnTo>
                      <a:pt x="373" y="845"/>
                    </a:lnTo>
                    <a:lnTo>
                      <a:pt x="367" y="835"/>
                    </a:lnTo>
                    <a:lnTo>
                      <a:pt x="359" y="840"/>
                    </a:lnTo>
                    <a:lnTo>
                      <a:pt x="366" y="850"/>
                    </a:lnTo>
                    <a:close/>
                    <a:moveTo>
                      <a:pt x="381" y="840"/>
                    </a:moveTo>
                    <a:lnTo>
                      <a:pt x="389" y="835"/>
                    </a:lnTo>
                    <a:lnTo>
                      <a:pt x="382" y="825"/>
                    </a:lnTo>
                    <a:lnTo>
                      <a:pt x="375" y="830"/>
                    </a:lnTo>
                    <a:lnTo>
                      <a:pt x="381" y="840"/>
                    </a:lnTo>
                    <a:close/>
                    <a:moveTo>
                      <a:pt x="397" y="830"/>
                    </a:moveTo>
                    <a:lnTo>
                      <a:pt x="401" y="827"/>
                    </a:lnTo>
                    <a:lnTo>
                      <a:pt x="405" y="825"/>
                    </a:lnTo>
                    <a:lnTo>
                      <a:pt x="398" y="815"/>
                    </a:lnTo>
                    <a:lnTo>
                      <a:pt x="395" y="817"/>
                    </a:lnTo>
                    <a:lnTo>
                      <a:pt x="390" y="820"/>
                    </a:lnTo>
                    <a:lnTo>
                      <a:pt x="397" y="830"/>
                    </a:lnTo>
                    <a:close/>
                    <a:moveTo>
                      <a:pt x="412" y="820"/>
                    </a:moveTo>
                    <a:lnTo>
                      <a:pt x="413" y="820"/>
                    </a:lnTo>
                    <a:lnTo>
                      <a:pt x="420" y="815"/>
                    </a:lnTo>
                    <a:lnTo>
                      <a:pt x="414" y="805"/>
                    </a:lnTo>
                    <a:lnTo>
                      <a:pt x="406" y="809"/>
                    </a:lnTo>
                    <a:lnTo>
                      <a:pt x="406" y="810"/>
                    </a:lnTo>
                    <a:lnTo>
                      <a:pt x="412" y="820"/>
                    </a:lnTo>
                    <a:close/>
                    <a:moveTo>
                      <a:pt x="428" y="810"/>
                    </a:moveTo>
                    <a:lnTo>
                      <a:pt x="436" y="805"/>
                    </a:lnTo>
                    <a:lnTo>
                      <a:pt x="429" y="795"/>
                    </a:lnTo>
                    <a:lnTo>
                      <a:pt x="421" y="800"/>
                    </a:lnTo>
                    <a:lnTo>
                      <a:pt x="428" y="810"/>
                    </a:lnTo>
                    <a:close/>
                    <a:moveTo>
                      <a:pt x="444" y="800"/>
                    </a:moveTo>
                    <a:lnTo>
                      <a:pt x="449" y="797"/>
                    </a:lnTo>
                    <a:lnTo>
                      <a:pt x="452" y="795"/>
                    </a:lnTo>
                    <a:lnTo>
                      <a:pt x="445" y="785"/>
                    </a:lnTo>
                    <a:lnTo>
                      <a:pt x="442" y="787"/>
                    </a:lnTo>
                    <a:lnTo>
                      <a:pt x="437" y="790"/>
                    </a:lnTo>
                    <a:lnTo>
                      <a:pt x="444" y="800"/>
                    </a:lnTo>
                    <a:close/>
                    <a:moveTo>
                      <a:pt x="459" y="790"/>
                    </a:moveTo>
                    <a:lnTo>
                      <a:pt x="461" y="789"/>
                    </a:lnTo>
                    <a:lnTo>
                      <a:pt x="467" y="785"/>
                    </a:lnTo>
                    <a:lnTo>
                      <a:pt x="461" y="775"/>
                    </a:lnTo>
                    <a:lnTo>
                      <a:pt x="454" y="779"/>
                    </a:lnTo>
                    <a:lnTo>
                      <a:pt x="453" y="780"/>
                    </a:lnTo>
                    <a:lnTo>
                      <a:pt x="459" y="790"/>
                    </a:lnTo>
                    <a:close/>
                    <a:moveTo>
                      <a:pt x="475" y="780"/>
                    </a:moveTo>
                    <a:lnTo>
                      <a:pt x="483" y="775"/>
                    </a:lnTo>
                    <a:lnTo>
                      <a:pt x="476" y="765"/>
                    </a:lnTo>
                    <a:lnTo>
                      <a:pt x="468" y="770"/>
                    </a:lnTo>
                    <a:lnTo>
                      <a:pt x="475" y="780"/>
                    </a:lnTo>
                    <a:close/>
                    <a:moveTo>
                      <a:pt x="491" y="770"/>
                    </a:moveTo>
                    <a:lnTo>
                      <a:pt x="497" y="766"/>
                    </a:lnTo>
                    <a:lnTo>
                      <a:pt x="498" y="765"/>
                    </a:lnTo>
                    <a:lnTo>
                      <a:pt x="492" y="755"/>
                    </a:lnTo>
                    <a:lnTo>
                      <a:pt x="490" y="756"/>
                    </a:lnTo>
                    <a:lnTo>
                      <a:pt x="484" y="760"/>
                    </a:lnTo>
                    <a:lnTo>
                      <a:pt x="491" y="770"/>
                    </a:lnTo>
                    <a:close/>
                    <a:moveTo>
                      <a:pt x="506" y="760"/>
                    </a:moveTo>
                    <a:lnTo>
                      <a:pt x="509" y="759"/>
                    </a:lnTo>
                    <a:lnTo>
                      <a:pt x="514" y="755"/>
                    </a:lnTo>
                    <a:lnTo>
                      <a:pt x="507" y="745"/>
                    </a:lnTo>
                    <a:lnTo>
                      <a:pt x="502" y="748"/>
                    </a:lnTo>
                    <a:lnTo>
                      <a:pt x="499" y="750"/>
                    </a:lnTo>
                    <a:lnTo>
                      <a:pt x="506" y="760"/>
                    </a:lnTo>
                    <a:close/>
                    <a:moveTo>
                      <a:pt x="522" y="750"/>
                    </a:moveTo>
                    <a:lnTo>
                      <a:pt x="529" y="745"/>
                    </a:lnTo>
                    <a:lnTo>
                      <a:pt x="523" y="735"/>
                    </a:lnTo>
                    <a:lnTo>
                      <a:pt x="515" y="740"/>
                    </a:lnTo>
                    <a:lnTo>
                      <a:pt x="522" y="750"/>
                    </a:lnTo>
                    <a:close/>
                    <a:moveTo>
                      <a:pt x="537" y="740"/>
                    </a:moveTo>
                    <a:lnTo>
                      <a:pt x="545" y="736"/>
                    </a:lnTo>
                    <a:lnTo>
                      <a:pt x="545" y="735"/>
                    </a:lnTo>
                    <a:lnTo>
                      <a:pt x="538" y="725"/>
                    </a:lnTo>
                    <a:lnTo>
                      <a:pt x="538" y="725"/>
                    </a:lnTo>
                    <a:lnTo>
                      <a:pt x="531" y="730"/>
                    </a:lnTo>
                    <a:lnTo>
                      <a:pt x="537" y="740"/>
                    </a:lnTo>
                    <a:close/>
                    <a:moveTo>
                      <a:pt x="553" y="730"/>
                    </a:moveTo>
                    <a:lnTo>
                      <a:pt x="556" y="728"/>
                    </a:lnTo>
                    <a:lnTo>
                      <a:pt x="561" y="725"/>
                    </a:lnTo>
                    <a:lnTo>
                      <a:pt x="554" y="715"/>
                    </a:lnTo>
                    <a:lnTo>
                      <a:pt x="550" y="718"/>
                    </a:lnTo>
                    <a:lnTo>
                      <a:pt x="546" y="720"/>
                    </a:lnTo>
                    <a:lnTo>
                      <a:pt x="553" y="730"/>
                    </a:lnTo>
                    <a:close/>
                    <a:moveTo>
                      <a:pt x="569" y="721"/>
                    </a:moveTo>
                    <a:lnTo>
                      <a:pt x="576" y="715"/>
                    </a:lnTo>
                    <a:lnTo>
                      <a:pt x="570" y="705"/>
                    </a:lnTo>
                    <a:lnTo>
                      <a:pt x="562" y="710"/>
                    </a:lnTo>
                    <a:lnTo>
                      <a:pt x="569" y="721"/>
                    </a:lnTo>
                    <a:close/>
                    <a:moveTo>
                      <a:pt x="584" y="710"/>
                    </a:moveTo>
                    <a:lnTo>
                      <a:pt x="592" y="705"/>
                    </a:lnTo>
                    <a:lnTo>
                      <a:pt x="585" y="695"/>
                    </a:lnTo>
                    <a:lnTo>
                      <a:pt x="578" y="700"/>
                    </a:lnTo>
                    <a:lnTo>
                      <a:pt x="584" y="710"/>
                    </a:lnTo>
                    <a:close/>
                    <a:moveTo>
                      <a:pt x="600" y="701"/>
                    </a:moveTo>
                    <a:lnTo>
                      <a:pt x="604" y="698"/>
                    </a:lnTo>
                    <a:lnTo>
                      <a:pt x="608" y="695"/>
                    </a:lnTo>
                    <a:lnTo>
                      <a:pt x="601" y="685"/>
                    </a:lnTo>
                    <a:lnTo>
                      <a:pt x="598" y="687"/>
                    </a:lnTo>
                    <a:lnTo>
                      <a:pt x="593" y="690"/>
                    </a:lnTo>
                    <a:lnTo>
                      <a:pt x="600" y="701"/>
                    </a:lnTo>
                    <a:close/>
                    <a:moveTo>
                      <a:pt x="615" y="690"/>
                    </a:moveTo>
                    <a:lnTo>
                      <a:pt x="616" y="690"/>
                    </a:lnTo>
                    <a:lnTo>
                      <a:pt x="623" y="685"/>
                    </a:lnTo>
                    <a:lnTo>
                      <a:pt x="617" y="675"/>
                    </a:lnTo>
                    <a:lnTo>
                      <a:pt x="610" y="680"/>
                    </a:lnTo>
                    <a:lnTo>
                      <a:pt x="609" y="680"/>
                    </a:lnTo>
                    <a:lnTo>
                      <a:pt x="615" y="690"/>
                    </a:lnTo>
                    <a:close/>
                    <a:moveTo>
                      <a:pt x="631" y="681"/>
                    </a:moveTo>
                    <a:lnTo>
                      <a:pt x="639" y="676"/>
                    </a:lnTo>
                    <a:lnTo>
                      <a:pt x="632" y="665"/>
                    </a:lnTo>
                    <a:lnTo>
                      <a:pt x="624" y="670"/>
                    </a:lnTo>
                    <a:lnTo>
                      <a:pt x="631" y="681"/>
                    </a:lnTo>
                    <a:close/>
                    <a:moveTo>
                      <a:pt x="647" y="670"/>
                    </a:moveTo>
                    <a:lnTo>
                      <a:pt x="652" y="667"/>
                    </a:lnTo>
                    <a:lnTo>
                      <a:pt x="655" y="665"/>
                    </a:lnTo>
                    <a:lnTo>
                      <a:pt x="648" y="655"/>
                    </a:lnTo>
                    <a:lnTo>
                      <a:pt x="645" y="657"/>
                    </a:lnTo>
                    <a:lnTo>
                      <a:pt x="640" y="660"/>
                    </a:lnTo>
                    <a:lnTo>
                      <a:pt x="647" y="670"/>
                    </a:lnTo>
                    <a:close/>
                    <a:moveTo>
                      <a:pt x="662" y="661"/>
                    </a:moveTo>
                    <a:lnTo>
                      <a:pt x="664" y="659"/>
                    </a:lnTo>
                    <a:lnTo>
                      <a:pt x="670" y="656"/>
                    </a:lnTo>
                    <a:lnTo>
                      <a:pt x="664" y="645"/>
                    </a:lnTo>
                    <a:lnTo>
                      <a:pt x="657" y="649"/>
                    </a:lnTo>
                    <a:lnTo>
                      <a:pt x="656" y="650"/>
                    </a:lnTo>
                    <a:lnTo>
                      <a:pt x="662" y="661"/>
                    </a:lnTo>
                    <a:close/>
                    <a:moveTo>
                      <a:pt x="678" y="650"/>
                    </a:moveTo>
                    <a:lnTo>
                      <a:pt x="686" y="646"/>
                    </a:lnTo>
                    <a:lnTo>
                      <a:pt x="679" y="635"/>
                    </a:lnTo>
                    <a:lnTo>
                      <a:pt x="671" y="640"/>
                    </a:lnTo>
                    <a:lnTo>
                      <a:pt x="678" y="650"/>
                    </a:lnTo>
                    <a:close/>
                    <a:moveTo>
                      <a:pt x="693" y="641"/>
                    </a:moveTo>
                    <a:lnTo>
                      <a:pt x="700" y="637"/>
                    </a:lnTo>
                    <a:lnTo>
                      <a:pt x="701" y="636"/>
                    </a:lnTo>
                    <a:lnTo>
                      <a:pt x="694" y="625"/>
                    </a:lnTo>
                    <a:lnTo>
                      <a:pt x="693" y="626"/>
                    </a:lnTo>
                    <a:lnTo>
                      <a:pt x="687" y="630"/>
                    </a:lnTo>
                    <a:lnTo>
                      <a:pt x="693" y="641"/>
                    </a:lnTo>
                    <a:close/>
                    <a:moveTo>
                      <a:pt x="709" y="631"/>
                    </a:moveTo>
                    <a:lnTo>
                      <a:pt x="712" y="629"/>
                    </a:lnTo>
                    <a:lnTo>
                      <a:pt x="717" y="626"/>
                    </a:lnTo>
                    <a:lnTo>
                      <a:pt x="710" y="615"/>
                    </a:lnTo>
                    <a:lnTo>
                      <a:pt x="705" y="619"/>
                    </a:lnTo>
                    <a:lnTo>
                      <a:pt x="702" y="620"/>
                    </a:lnTo>
                    <a:lnTo>
                      <a:pt x="709" y="631"/>
                    </a:lnTo>
                    <a:close/>
                    <a:moveTo>
                      <a:pt x="725" y="621"/>
                    </a:moveTo>
                    <a:lnTo>
                      <a:pt x="732" y="616"/>
                    </a:lnTo>
                    <a:lnTo>
                      <a:pt x="726" y="605"/>
                    </a:lnTo>
                    <a:lnTo>
                      <a:pt x="718" y="610"/>
                    </a:lnTo>
                    <a:lnTo>
                      <a:pt x="725" y="621"/>
                    </a:lnTo>
                    <a:close/>
                    <a:moveTo>
                      <a:pt x="740" y="611"/>
                    </a:moveTo>
                    <a:lnTo>
                      <a:pt x="748" y="606"/>
                    </a:lnTo>
                    <a:lnTo>
                      <a:pt x="748" y="606"/>
                    </a:lnTo>
                    <a:lnTo>
                      <a:pt x="741" y="595"/>
                    </a:lnTo>
                    <a:lnTo>
                      <a:pt x="741" y="595"/>
                    </a:lnTo>
                    <a:lnTo>
                      <a:pt x="734" y="600"/>
                    </a:lnTo>
                    <a:lnTo>
                      <a:pt x="740" y="611"/>
                    </a:lnTo>
                    <a:close/>
                    <a:moveTo>
                      <a:pt x="756" y="601"/>
                    </a:moveTo>
                    <a:lnTo>
                      <a:pt x="760" y="598"/>
                    </a:lnTo>
                    <a:lnTo>
                      <a:pt x="764" y="596"/>
                    </a:lnTo>
                    <a:lnTo>
                      <a:pt x="757" y="585"/>
                    </a:lnTo>
                    <a:lnTo>
                      <a:pt x="753" y="588"/>
                    </a:lnTo>
                    <a:lnTo>
                      <a:pt x="749" y="590"/>
                    </a:lnTo>
                    <a:lnTo>
                      <a:pt x="756" y="601"/>
                    </a:lnTo>
                    <a:close/>
                    <a:moveTo>
                      <a:pt x="772" y="591"/>
                    </a:moveTo>
                    <a:lnTo>
                      <a:pt x="779" y="586"/>
                    </a:lnTo>
                    <a:lnTo>
                      <a:pt x="773" y="575"/>
                    </a:lnTo>
                    <a:lnTo>
                      <a:pt x="765" y="580"/>
                    </a:lnTo>
                    <a:lnTo>
                      <a:pt x="772" y="591"/>
                    </a:lnTo>
                    <a:close/>
                    <a:moveTo>
                      <a:pt x="787" y="581"/>
                    </a:moveTo>
                    <a:lnTo>
                      <a:pt x="795" y="576"/>
                    </a:lnTo>
                    <a:lnTo>
                      <a:pt x="788" y="565"/>
                    </a:lnTo>
                    <a:lnTo>
                      <a:pt x="780" y="570"/>
                    </a:lnTo>
                    <a:lnTo>
                      <a:pt x="787" y="581"/>
                    </a:lnTo>
                    <a:close/>
                    <a:moveTo>
                      <a:pt x="803" y="571"/>
                    </a:moveTo>
                    <a:lnTo>
                      <a:pt x="807" y="568"/>
                    </a:lnTo>
                    <a:lnTo>
                      <a:pt x="811" y="566"/>
                    </a:lnTo>
                    <a:lnTo>
                      <a:pt x="804" y="555"/>
                    </a:lnTo>
                    <a:lnTo>
                      <a:pt x="801" y="558"/>
                    </a:lnTo>
                    <a:lnTo>
                      <a:pt x="796" y="560"/>
                    </a:lnTo>
                    <a:lnTo>
                      <a:pt x="803" y="571"/>
                    </a:lnTo>
                    <a:close/>
                    <a:moveTo>
                      <a:pt x="818" y="561"/>
                    </a:moveTo>
                    <a:lnTo>
                      <a:pt x="819" y="560"/>
                    </a:lnTo>
                    <a:lnTo>
                      <a:pt x="826" y="556"/>
                    </a:lnTo>
                    <a:lnTo>
                      <a:pt x="820" y="545"/>
                    </a:lnTo>
                    <a:lnTo>
                      <a:pt x="813" y="550"/>
                    </a:lnTo>
                    <a:lnTo>
                      <a:pt x="812" y="550"/>
                    </a:lnTo>
                    <a:lnTo>
                      <a:pt x="818" y="561"/>
                    </a:lnTo>
                    <a:close/>
                    <a:moveTo>
                      <a:pt x="834" y="551"/>
                    </a:moveTo>
                    <a:lnTo>
                      <a:pt x="842" y="546"/>
                    </a:lnTo>
                    <a:lnTo>
                      <a:pt x="835" y="536"/>
                    </a:lnTo>
                    <a:lnTo>
                      <a:pt x="827" y="540"/>
                    </a:lnTo>
                    <a:lnTo>
                      <a:pt x="834" y="551"/>
                    </a:lnTo>
                    <a:close/>
                    <a:moveTo>
                      <a:pt x="850" y="541"/>
                    </a:moveTo>
                    <a:lnTo>
                      <a:pt x="855" y="537"/>
                    </a:lnTo>
                    <a:lnTo>
                      <a:pt x="857" y="536"/>
                    </a:lnTo>
                    <a:lnTo>
                      <a:pt x="851" y="525"/>
                    </a:lnTo>
                    <a:lnTo>
                      <a:pt x="849" y="527"/>
                    </a:lnTo>
                    <a:lnTo>
                      <a:pt x="843" y="531"/>
                    </a:lnTo>
                    <a:lnTo>
                      <a:pt x="850" y="541"/>
                    </a:lnTo>
                    <a:close/>
                    <a:moveTo>
                      <a:pt x="865" y="531"/>
                    </a:moveTo>
                    <a:lnTo>
                      <a:pt x="867" y="530"/>
                    </a:lnTo>
                    <a:lnTo>
                      <a:pt x="873" y="526"/>
                    </a:lnTo>
                    <a:lnTo>
                      <a:pt x="866" y="516"/>
                    </a:lnTo>
                    <a:lnTo>
                      <a:pt x="860" y="519"/>
                    </a:lnTo>
                    <a:lnTo>
                      <a:pt x="858" y="520"/>
                    </a:lnTo>
                    <a:lnTo>
                      <a:pt x="865" y="531"/>
                    </a:lnTo>
                    <a:close/>
                    <a:moveTo>
                      <a:pt x="881" y="521"/>
                    </a:moveTo>
                    <a:lnTo>
                      <a:pt x="888" y="516"/>
                    </a:lnTo>
                    <a:lnTo>
                      <a:pt x="882" y="505"/>
                    </a:lnTo>
                    <a:lnTo>
                      <a:pt x="874" y="511"/>
                    </a:lnTo>
                    <a:lnTo>
                      <a:pt x="881" y="521"/>
                    </a:lnTo>
                    <a:close/>
                    <a:moveTo>
                      <a:pt x="896" y="511"/>
                    </a:moveTo>
                    <a:lnTo>
                      <a:pt x="903" y="507"/>
                    </a:lnTo>
                    <a:lnTo>
                      <a:pt x="904" y="506"/>
                    </a:lnTo>
                    <a:lnTo>
                      <a:pt x="897" y="496"/>
                    </a:lnTo>
                    <a:lnTo>
                      <a:pt x="896" y="496"/>
                    </a:lnTo>
                    <a:lnTo>
                      <a:pt x="890" y="500"/>
                    </a:lnTo>
                    <a:lnTo>
                      <a:pt x="896" y="511"/>
                    </a:lnTo>
                    <a:close/>
                    <a:moveTo>
                      <a:pt x="912" y="501"/>
                    </a:moveTo>
                    <a:lnTo>
                      <a:pt x="915" y="499"/>
                    </a:lnTo>
                    <a:lnTo>
                      <a:pt x="920" y="496"/>
                    </a:lnTo>
                    <a:lnTo>
                      <a:pt x="913" y="486"/>
                    </a:lnTo>
                    <a:lnTo>
                      <a:pt x="908" y="489"/>
                    </a:lnTo>
                    <a:lnTo>
                      <a:pt x="905" y="491"/>
                    </a:lnTo>
                    <a:lnTo>
                      <a:pt x="912" y="501"/>
                    </a:lnTo>
                    <a:close/>
                    <a:moveTo>
                      <a:pt x="928" y="491"/>
                    </a:moveTo>
                    <a:lnTo>
                      <a:pt x="935" y="486"/>
                    </a:lnTo>
                    <a:lnTo>
                      <a:pt x="929" y="476"/>
                    </a:lnTo>
                    <a:lnTo>
                      <a:pt x="921" y="480"/>
                    </a:lnTo>
                    <a:lnTo>
                      <a:pt x="928" y="491"/>
                    </a:lnTo>
                    <a:close/>
                    <a:moveTo>
                      <a:pt x="943" y="481"/>
                    </a:moveTo>
                    <a:lnTo>
                      <a:pt x="951" y="476"/>
                    </a:lnTo>
                    <a:lnTo>
                      <a:pt x="951" y="476"/>
                    </a:lnTo>
                    <a:lnTo>
                      <a:pt x="944" y="466"/>
                    </a:lnTo>
                    <a:lnTo>
                      <a:pt x="944" y="466"/>
                    </a:lnTo>
                    <a:lnTo>
                      <a:pt x="937" y="471"/>
                    </a:lnTo>
                    <a:lnTo>
                      <a:pt x="943" y="481"/>
                    </a:lnTo>
                    <a:close/>
                    <a:moveTo>
                      <a:pt x="959" y="471"/>
                    </a:moveTo>
                    <a:lnTo>
                      <a:pt x="963" y="469"/>
                    </a:lnTo>
                    <a:lnTo>
                      <a:pt x="967" y="466"/>
                    </a:lnTo>
                    <a:lnTo>
                      <a:pt x="960" y="456"/>
                    </a:lnTo>
                    <a:lnTo>
                      <a:pt x="956" y="458"/>
                    </a:lnTo>
                    <a:lnTo>
                      <a:pt x="952" y="461"/>
                    </a:lnTo>
                    <a:lnTo>
                      <a:pt x="959" y="471"/>
                    </a:lnTo>
                    <a:close/>
                    <a:moveTo>
                      <a:pt x="974" y="461"/>
                    </a:moveTo>
                    <a:lnTo>
                      <a:pt x="975" y="461"/>
                    </a:lnTo>
                    <a:lnTo>
                      <a:pt x="982" y="456"/>
                    </a:lnTo>
                    <a:lnTo>
                      <a:pt x="976" y="446"/>
                    </a:lnTo>
                    <a:lnTo>
                      <a:pt x="968" y="450"/>
                    </a:lnTo>
                    <a:lnTo>
                      <a:pt x="968" y="451"/>
                    </a:lnTo>
                    <a:lnTo>
                      <a:pt x="974" y="461"/>
                    </a:lnTo>
                    <a:close/>
                    <a:moveTo>
                      <a:pt x="990" y="451"/>
                    </a:moveTo>
                    <a:lnTo>
                      <a:pt x="998" y="446"/>
                    </a:lnTo>
                    <a:lnTo>
                      <a:pt x="991" y="436"/>
                    </a:lnTo>
                    <a:lnTo>
                      <a:pt x="983" y="441"/>
                    </a:lnTo>
                    <a:lnTo>
                      <a:pt x="990" y="451"/>
                    </a:lnTo>
                    <a:close/>
                    <a:moveTo>
                      <a:pt x="1006" y="441"/>
                    </a:moveTo>
                    <a:lnTo>
                      <a:pt x="1011" y="438"/>
                    </a:lnTo>
                    <a:lnTo>
                      <a:pt x="1014" y="436"/>
                    </a:lnTo>
                    <a:lnTo>
                      <a:pt x="1007" y="426"/>
                    </a:lnTo>
                    <a:lnTo>
                      <a:pt x="1004" y="428"/>
                    </a:lnTo>
                    <a:lnTo>
                      <a:pt x="999" y="431"/>
                    </a:lnTo>
                    <a:lnTo>
                      <a:pt x="1006" y="441"/>
                    </a:lnTo>
                    <a:close/>
                    <a:moveTo>
                      <a:pt x="1021" y="431"/>
                    </a:moveTo>
                    <a:lnTo>
                      <a:pt x="1023" y="430"/>
                    </a:lnTo>
                    <a:lnTo>
                      <a:pt x="1029" y="426"/>
                    </a:lnTo>
                    <a:lnTo>
                      <a:pt x="1023" y="416"/>
                    </a:lnTo>
                    <a:lnTo>
                      <a:pt x="1016" y="420"/>
                    </a:lnTo>
                    <a:lnTo>
                      <a:pt x="1015" y="421"/>
                    </a:lnTo>
                    <a:lnTo>
                      <a:pt x="1021" y="431"/>
                    </a:lnTo>
                    <a:close/>
                    <a:moveTo>
                      <a:pt x="1037" y="421"/>
                    </a:moveTo>
                    <a:lnTo>
                      <a:pt x="1045" y="416"/>
                    </a:lnTo>
                    <a:lnTo>
                      <a:pt x="1038" y="406"/>
                    </a:lnTo>
                    <a:lnTo>
                      <a:pt x="1030" y="411"/>
                    </a:lnTo>
                    <a:lnTo>
                      <a:pt x="1037" y="421"/>
                    </a:lnTo>
                    <a:close/>
                    <a:moveTo>
                      <a:pt x="1052" y="411"/>
                    </a:moveTo>
                    <a:lnTo>
                      <a:pt x="1058" y="408"/>
                    </a:lnTo>
                    <a:lnTo>
                      <a:pt x="1060" y="406"/>
                    </a:lnTo>
                    <a:lnTo>
                      <a:pt x="1054" y="396"/>
                    </a:lnTo>
                    <a:lnTo>
                      <a:pt x="1052" y="397"/>
                    </a:lnTo>
                    <a:lnTo>
                      <a:pt x="1046" y="401"/>
                    </a:lnTo>
                    <a:lnTo>
                      <a:pt x="1052" y="411"/>
                    </a:lnTo>
                    <a:close/>
                    <a:moveTo>
                      <a:pt x="1068" y="401"/>
                    </a:moveTo>
                    <a:lnTo>
                      <a:pt x="1070" y="400"/>
                    </a:lnTo>
                    <a:lnTo>
                      <a:pt x="1076" y="396"/>
                    </a:lnTo>
                    <a:lnTo>
                      <a:pt x="1069" y="386"/>
                    </a:lnTo>
                    <a:lnTo>
                      <a:pt x="1064" y="389"/>
                    </a:lnTo>
                    <a:lnTo>
                      <a:pt x="1061" y="391"/>
                    </a:lnTo>
                    <a:lnTo>
                      <a:pt x="1068" y="401"/>
                    </a:lnTo>
                    <a:close/>
                    <a:moveTo>
                      <a:pt x="1084" y="391"/>
                    </a:moveTo>
                    <a:lnTo>
                      <a:pt x="1091" y="386"/>
                    </a:lnTo>
                    <a:lnTo>
                      <a:pt x="1085" y="376"/>
                    </a:lnTo>
                    <a:lnTo>
                      <a:pt x="1077" y="381"/>
                    </a:lnTo>
                    <a:lnTo>
                      <a:pt x="1084" y="391"/>
                    </a:lnTo>
                    <a:close/>
                    <a:moveTo>
                      <a:pt x="1099" y="381"/>
                    </a:moveTo>
                    <a:lnTo>
                      <a:pt x="1106" y="377"/>
                    </a:lnTo>
                    <a:lnTo>
                      <a:pt x="1107" y="376"/>
                    </a:lnTo>
                    <a:lnTo>
                      <a:pt x="1100" y="366"/>
                    </a:lnTo>
                    <a:lnTo>
                      <a:pt x="1100" y="366"/>
                    </a:lnTo>
                    <a:lnTo>
                      <a:pt x="1093" y="371"/>
                    </a:lnTo>
                    <a:lnTo>
                      <a:pt x="1099" y="381"/>
                    </a:lnTo>
                    <a:close/>
                    <a:moveTo>
                      <a:pt x="1115" y="371"/>
                    </a:moveTo>
                    <a:lnTo>
                      <a:pt x="1118" y="369"/>
                    </a:lnTo>
                    <a:lnTo>
                      <a:pt x="1123" y="366"/>
                    </a:lnTo>
                    <a:lnTo>
                      <a:pt x="1116" y="356"/>
                    </a:lnTo>
                    <a:lnTo>
                      <a:pt x="1111" y="359"/>
                    </a:lnTo>
                    <a:lnTo>
                      <a:pt x="1108" y="361"/>
                    </a:lnTo>
                    <a:lnTo>
                      <a:pt x="1115" y="371"/>
                    </a:lnTo>
                    <a:close/>
                    <a:moveTo>
                      <a:pt x="1131" y="361"/>
                    </a:moveTo>
                    <a:lnTo>
                      <a:pt x="1138" y="356"/>
                    </a:lnTo>
                    <a:lnTo>
                      <a:pt x="1132" y="346"/>
                    </a:lnTo>
                    <a:lnTo>
                      <a:pt x="1124" y="351"/>
                    </a:lnTo>
                    <a:lnTo>
                      <a:pt x="1131" y="361"/>
                    </a:lnTo>
                    <a:close/>
                    <a:moveTo>
                      <a:pt x="1146" y="351"/>
                    </a:moveTo>
                    <a:lnTo>
                      <a:pt x="1154" y="346"/>
                    </a:lnTo>
                    <a:lnTo>
                      <a:pt x="1147" y="336"/>
                    </a:lnTo>
                    <a:lnTo>
                      <a:pt x="1140" y="341"/>
                    </a:lnTo>
                    <a:lnTo>
                      <a:pt x="1146" y="351"/>
                    </a:lnTo>
                    <a:close/>
                    <a:moveTo>
                      <a:pt x="1162" y="341"/>
                    </a:moveTo>
                    <a:lnTo>
                      <a:pt x="1166" y="339"/>
                    </a:lnTo>
                    <a:lnTo>
                      <a:pt x="1170" y="336"/>
                    </a:lnTo>
                    <a:lnTo>
                      <a:pt x="1163" y="326"/>
                    </a:lnTo>
                    <a:lnTo>
                      <a:pt x="1159" y="328"/>
                    </a:lnTo>
                    <a:lnTo>
                      <a:pt x="1155" y="331"/>
                    </a:lnTo>
                    <a:lnTo>
                      <a:pt x="1162" y="341"/>
                    </a:lnTo>
                    <a:close/>
                    <a:moveTo>
                      <a:pt x="1177" y="331"/>
                    </a:moveTo>
                    <a:lnTo>
                      <a:pt x="1178" y="331"/>
                    </a:lnTo>
                    <a:lnTo>
                      <a:pt x="1185" y="326"/>
                    </a:lnTo>
                    <a:lnTo>
                      <a:pt x="1179" y="316"/>
                    </a:lnTo>
                    <a:lnTo>
                      <a:pt x="1171" y="321"/>
                    </a:lnTo>
                    <a:lnTo>
                      <a:pt x="1171" y="321"/>
                    </a:lnTo>
                    <a:lnTo>
                      <a:pt x="1177" y="331"/>
                    </a:lnTo>
                    <a:close/>
                    <a:moveTo>
                      <a:pt x="1193" y="322"/>
                    </a:moveTo>
                    <a:lnTo>
                      <a:pt x="1201" y="316"/>
                    </a:lnTo>
                    <a:lnTo>
                      <a:pt x="1194" y="306"/>
                    </a:lnTo>
                    <a:lnTo>
                      <a:pt x="1186" y="311"/>
                    </a:lnTo>
                    <a:lnTo>
                      <a:pt x="1193" y="322"/>
                    </a:lnTo>
                    <a:close/>
                    <a:moveTo>
                      <a:pt x="1209" y="311"/>
                    </a:moveTo>
                    <a:lnTo>
                      <a:pt x="1214" y="308"/>
                    </a:lnTo>
                    <a:lnTo>
                      <a:pt x="1216" y="306"/>
                    </a:lnTo>
                    <a:lnTo>
                      <a:pt x="1210" y="296"/>
                    </a:lnTo>
                    <a:lnTo>
                      <a:pt x="1207" y="298"/>
                    </a:lnTo>
                    <a:lnTo>
                      <a:pt x="1202" y="301"/>
                    </a:lnTo>
                    <a:lnTo>
                      <a:pt x="1209" y="311"/>
                    </a:lnTo>
                    <a:close/>
                    <a:moveTo>
                      <a:pt x="1224" y="302"/>
                    </a:moveTo>
                    <a:lnTo>
                      <a:pt x="1226" y="300"/>
                    </a:lnTo>
                    <a:lnTo>
                      <a:pt x="1232" y="296"/>
                    </a:lnTo>
                    <a:lnTo>
                      <a:pt x="1225" y="286"/>
                    </a:lnTo>
                    <a:lnTo>
                      <a:pt x="1219" y="290"/>
                    </a:lnTo>
                    <a:lnTo>
                      <a:pt x="1217" y="291"/>
                    </a:lnTo>
                    <a:lnTo>
                      <a:pt x="1224" y="302"/>
                    </a:lnTo>
                    <a:close/>
                    <a:moveTo>
                      <a:pt x="1240" y="291"/>
                    </a:moveTo>
                    <a:lnTo>
                      <a:pt x="1248" y="287"/>
                    </a:lnTo>
                    <a:lnTo>
                      <a:pt x="1241" y="276"/>
                    </a:lnTo>
                    <a:lnTo>
                      <a:pt x="1233" y="281"/>
                    </a:lnTo>
                    <a:lnTo>
                      <a:pt x="1240" y="291"/>
                    </a:lnTo>
                    <a:close/>
                    <a:moveTo>
                      <a:pt x="1255" y="282"/>
                    </a:moveTo>
                    <a:lnTo>
                      <a:pt x="1261" y="278"/>
                    </a:lnTo>
                    <a:lnTo>
                      <a:pt x="1263" y="277"/>
                    </a:lnTo>
                    <a:lnTo>
                      <a:pt x="1256" y="266"/>
                    </a:lnTo>
                    <a:lnTo>
                      <a:pt x="1255" y="267"/>
                    </a:lnTo>
                    <a:lnTo>
                      <a:pt x="1249" y="271"/>
                    </a:lnTo>
                    <a:lnTo>
                      <a:pt x="1255" y="282"/>
                    </a:lnTo>
                    <a:close/>
                    <a:moveTo>
                      <a:pt x="1271" y="271"/>
                    </a:moveTo>
                    <a:lnTo>
                      <a:pt x="1273" y="270"/>
                    </a:lnTo>
                    <a:lnTo>
                      <a:pt x="1279" y="267"/>
                    </a:lnTo>
                    <a:lnTo>
                      <a:pt x="1272" y="256"/>
                    </a:lnTo>
                    <a:lnTo>
                      <a:pt x="1267" y="260"/>
                    </a:lnTo>
                    <a:lnTo>
                      <a:pt x="1264" y="261"/>
                    </a:lnTo>
                    <a:lnTo>
                      <a:pt x="1271" y="271"/>
                    </a:lnTo>
                    <a:close/>
                    <a:moveTo>
                      <a:pt x="1287" y="262"/>
                    </a:moveTo>
                    <a:lnTo>
                      <a:pt x="1294" y="257"/>
                    </a:lnTo>
                    <a:lnTo>
                      <a:pt x="1288" y="246"/>
                    </a:lnTo>
                    <a:lnTo>
                      <a:pt x="1280" y="251"/>
                    </a:lnTo>
                    <a:lnTo>
                      <a:pt x="1287" y="262"/>
                    </a:lnTo>
                    <a:close/>
                    <a:moveTo>
                      <a:pt x="1302" y="251"/>
                    </a:moveTo>
                    <a:lnTo>
                      <a:pt x="1309" y="247"/>
                    </a:lnTo>
                    <a:lnTo>
                      <a:pt x="1310" y="247"/>
                    </a:lnTo>
                    <a:lnTo>
                      <a:pt x="1303" y="236"/>
                    </a:lnTo>
                    <a:lnTo>
                      <a:pt x="1303" y="237"/>
                    </a:lnTo>
                    <a:lnTo>
                      <a:pt x="1296" y="241"/>
                    </a:lnTo>
                    <a:lnTo>
                      <a:pt x="1302" y="251"/>
                    </a:lnTo>
                    <a:close/>
                    <a:moveTo>
                      <a:pt x="1318" y="242"/>
                    </a:moveTo>
                    <a:lnTo>
                      <a:pt x="1321" y="239"/>
                    </a:lnTo>
                    <a:lnTo>
                      <a:pt x="1326" y="237"/>
                    </a:lnTo>
                    <a:lnTo>
                      <a:pt x="1319" y="226"/>
                    </a:lnTo>
                    <a:lnTo>
                      <a:pt x="1315" y="229"/>
                    </a:lnTo>
                    <a:lnTo>
                      <a:pt x="1311" y="231"/>
                    </a:lnTo>
                    <a:lnTo>
                      <a:pt x="1318" y="242"/>
                    </a:lnTo>
                    <a:close/>
                    <a:moveTo>
                      <a:pt x="1334" y="232"/>
                    </a:moveTo>
                    <a:lnTo>
                      <a:pt x="1341" y="227"/>
                    </a:lnTo>
                    <a:lnTo>
                      <a:pt x="1335" y="216"/>
                    </a:lnTo>
                    <a:lnTo>
                      <a:pt x="1327" y="221"/>
                    </a:lnTo>
                    <a:lnTo>
                      <a:pt x="1334" y="232"/>
                    </a:lnTo>
                    <a:close/>
                    <a:moveTo>
                      <a:pt x="1349" y="222"/>
                    </a:moveTo>
                    <a:lnTo>
                      <a:pt x="1357" y="217"/>
                    </a:lnTo>
                    <a:lnTo>
                      <a:pt x="1350" y="206"/>
                    </a:lnTo>
                    <a:lnTo>
                      <a:pt x="1342" y="211"/>
                    </a:lnTo>
                    <a:lnTo>
                      <a:pt x="1349" y="222"/>
                    </a:lnTo>
                    <a:close/>
                    <a:moveTo>
                      <a:pt x="1365" y="212"/>
                    </a:moveTo>
                    <a:lnTo>
                      <a:pt x="1369" y="209"/>
                    </a:lnTo>
                    <a:lnTo>
                      <a:pt x="1373" y="207"/>
                    </a:lnTo>
                    <a:lnTo>
                      <a:pt x="1366" y="196"/>
                    </a:lnTo>
                    <a:lnTo>
                      <a:pt x="1362" y="198"/>
                    </a:lnTo>
                    <a:lnTo>
                      <a:pt x="1358" y="201"/>
                    </a:lnTo>
                    <a:lnTo>
                      <a:pt x="1365" y="212"/>
                    </a:lnTo>
                    <a:close/>
                    <a:moveTo>
                      <a:pt x="1380" y="202"/>
                    </a:moveTo>
                    <a:lnTo>
                      <a:pt x="1381" y="201"/>
                    </a:lnTo>
                    <a:lnTo>
                      <a:pt x="1388" y="197"/>
                    </a:lnTo>
                    <a:lnTo>
                      <a:pt x="1382" y="186"/>
                    </a:lnTo>
                    <a:lnTo>
                      <a:pt x="1374" y="191"/>
                    </a:lnTo>
                    <a:lnTo>
                      <a:pt x="1374" y="191"/>
                    </a:lnTo>
                    <a:lnTo>
                      <a:pt x="1380" y="202"/>
                    </a:lnTo>
                    <a:close/>
                    <a:moveTo>
                      <a:pt x="1396" y="192"/>
                    </a:moveTo>
                    <a:lnTo>
                      <a:pt x="1404" y="187"/>
                    </a:lnTo>
                    <a:lnTo>
                      <a:pt x="1397" y="176"/>
                    </a:lnTo>
                    <a:lnTo>
                      <a:pt x="1389" y="181"/>
                    </a:lnTo>
                    <a:lnTo>
                      <a:pt x="1396" y="192"/>
                    </a:lnTo>
                    <a:close/>
                    <a:moveTo>
                      <a:pt x="1411" y="182"/>
                    </a:moveTo>
                    <a:lnTo>
                      <a:pt x="1417" y="178"/>
                    </a:lnTo>
                    <a:lnTo>
                      <a:pt x="1419" y="177"/>
                    </a:lnTo>
                    <a:lnTo>
                      <a:pt x="1413" y="166"/>
                    </a:lnTo>
                    <a:lnTo>
                      <a:pt x="1410" y="168"/>
                    </a:lnTo>
                    <a:lnTo>
                      <a:pt x="1405" y="171"/>
                    </a:lnTo>
                    <a:lnTo>
                      <a:pt x="1411" y="182"/>
                    </a:lnTo>
                    <a:close/>
                    <a:moveTo>
                      <a:pt x="1427" y="172"/>
                    </a:moveTo>
                    <a:lnTo>
                      <a:pt x="1429" y="171"/>
                    </a:lnTo>
                    <a:lnTo>
                      <a:pt x="1435" y="167"/>
                    </a:lnTo>
                    <a:lnTo>
                      <a:pt x="1428" y="157"/>
                    </a:lnTo>
                    <a:lnTo>
                      <a:pt x="1422" y="160"/>
                    </a:lnTo>
                    <a:lnTo>
                      <a:pt x="1420" y="161"/>
                    </a:lnTo>
                    <a:lnTo>
                      <a:pt x="1427" y="172"/>
                    </a:lnTo>
                    <a:close/>
                    <a:moveTo>
                      <a:pt x="1443" y="162"/>
                    </a:moveTo>
                    <a:lnTo>
                      <a:pt x="1450" y="157"/>
                    </a:lnTo>
                    <a:lnTo>
                      <a:pt x="1444" y="146"/>
                    </a:lnTo>
                    <a:lnTo>
                      <a:pt x="1436" y="151"/>
                    </a:lnTo>
                    <a:lnTo>
                      <a:pt x="1443" y="162"/>
                    </a:lnTo>
                    <a:close/>
                    <a:moveTo>
                      <a:pt x="1458" y="152"/>
                    </a:moveTo>
                    <a:lnTo>
                      <a:pt x="1465" y="148"/>
                    </a:lnTo>
                    <a:lnTo>
                      <a:pt x="1466" y="147"/>
                    </a:lnTo>
                    <a:lnTo>
                      <a:pt x="1459" y="137"/>
                    </a:lnTo>
                    <a:lnTo>
                      <a:pt x="1458" y="137"/>
                    </a:lnTo>
                    <a:lnTo>
                      <a:pt x="1452" y="141"/>
                    </a:lnTo>
                    <a:lnTo>
                      <a:pt x="1458" y="152"/>
                    </a:lnTo>
                    <a:close/>
                    <a:moveTo>
                      <a:pt x="1474" y="142"/>
                    </a:moveTo>
                    <a:lnTo>
                      <a:pt x="1477" y="140"/>
                    </a:lnTo>
                    <a:lnTo>
                      <a:pt x="1482" y="137"/>
                    </a:lnTo>
                    <a:lnTo>
                      <a:pt x="1475" y="126"/>
                    </a:lnTo>
                    <a:lnTo>
                      <a:pt x="1470" y="130"/>
                    </a:lnTo>
                    <a:lnTo>
                      <a:pt x="1467" y="131"/>
                    </a:lnTo>
                    <a:lnTo>
                      <a:pt x="1474" y="142"/>
                    </a:lnTo>
                    <a:close/>
                    <a:moveTo>
                      <a:pt x="1490" y="132"/>
                    </a:moveTo>
                    <a:lnTo>
                      <a:pt x="1497" y="127"/>
                    </a:lnTo>
                    <a:lnTo>
                      <a:pt x="1491" y="117"/>
                    </a:lnTo>
                    <a:lnTo>
                      <a:pt x="1483" y="121"/>
                    </a:lnTo>
                    <a:lnTo>
                      <a:pt x="1490" y="132"/>
                    </a:lnTo>
                    <a:close/>
                    <a:moveTo>
                      <a:pt x="1505" y="122"/>
                    </a:moveTo>
                    <a:lnTo>
                      <a:pt x="1512" y="117"/>
                    </a:lnTo>
                    <a:lnTo>
                      <a:pt x="1513" y="117"/>
                    </a:lnTo>
                    <a:lnTo>
                      <a:pt x="1506" y="106"/>
                    </a:lnTo>
                    <a:lnTo>
                      <a:pt x="1506" y="107"/>
                    </a:lnTo>
                    <a:lnTo>
                      <a:pt x="1499" y="112"/>
                    </a:lnTo>
                    <a:lnTo>
                      <a:pt x="1505" y="122"/>
                    </a:lnTo>
                    <a:close/>
                    <a:moveTo>
                      <a:pt x="1521" y="112"/>
                    </a:moveTo>
                    <a:lnTo>
                      <a:pt x="1524" y="110"/>
                    </a:lnTo>
                    <a:lnTo>
                      <a:pt x="1529" y="107"/>
                    </a:lnTo>
                    <a:lnTo>
                      <a:pt x="1522" y="97"/>
                    </a:lnTo>
                    <a:lnTo>
                      <a:pt x="1518" y="99"/>
                    </a:lnTo>
                    <a:lnTo>
                      <a:pt x="1514" y="102"/>
                    </a:lnTo>
                    <a:lnTo>
                      <a:pt x="1521" y="112"/>
                    </a:lnTo>
                    <a:close/>
                    <a:moveTo>
                      <a:pt x="1536" y="102"/>
                    </a:moveTo>
                    <a:lnTo>
                      <a:pt x="1544" y="97"/>
                    </a:lnTo>
                    <a:lnTo>
                      <a:pt x="1538" y="86"/>
                    </a:lnTo>
                    <a:lnTo>
                      <a:pt x="1530" y="92"/>
                    </a:lnTo>
                    <a:lnTo>
                      <a:pt x="1536" y="102"/>
                    </a:lnTo>
                    <a:close/>
                    <a:moveTo>
                      <a:pt x="1552" y="92"/>
                    </a:moveTo>
                    <a:lnTo>
                      <a:pt x="1560" y="87"/>
                    </a:lnTo>
                    <a:lnTo>
                      <a:pt x="1553" y="77"/>
                    </a:lnTo>
                    <a:lnTo>
                      <a:pt x="1545" y="82"/>
                    </a:lnTo>
                    <a:lnTo>
                      <a:pt x="1552" y="92"/>
                    </a:lnTo>
                    <a:close/>
                    <a:moveTo>
                      <a:pt x="1568" y="82"/>
                    </a:moveTo>
                    <a:lnTo>
                      <a:pt x="1572" y="79"/>
                    </a:lnTo>
                    <a:lnTo>
                      <a:pt x="1575" y="77"/>
                    </a:lnTo>
                    <a:lnTo>
                      <a:pt x="1569" y="67"/>
                    </a:lnTo>
                    <a:lnTo>
                      <a:pt x="1565" y="69"/>
                    </a:lnTo>
                    <a:lnTo>
                      <a:pt x="1561" y="72"/>
                    </a:lnTo>
                    <a:lnTo>
                      <a:pt x="1568" y="82"/>
                    </a:lnTo>
                    <a:close/>
                    <a:moveTo>
                      <a:pt x="1583" y="72"/>
                    </a:moveTo>
                    <a:lnTo>
                      <a:pt x="1584" y="71"/>
                    </a:lnTo>
                    <a:lnTo>
                      <a:pt x="1591" y="67"/>
                    </a:lnTo>
                    <a:lnTo>
                      <a:pt x="1584" y="57"/>
                    </a:lnTo>
                    <a:lnTo>
                      <a:pt x="1577" y="61"/>
                    </a:lnTo>
                    <a:lnTo>
                      <a:pt x="1576" y="62"/>
                    </a:lnTo>
                    <a:lnTo>
                      <a:pt x="1583" y="72"/>
                    </a:lnTo>
                    <a:close/>
                    <a:moveTo>
                      <a:pt x="1599" y="62"/>
                    </a:moveTo>
                    <a:lnTo>
                      <a:pt x="1607" y="57"/>
                    </a:lnTo>
                    <a:lnTo>
                      <a:pt x="1600" y="47"/>
                    </a:lnTo>
                    <a:lnTo>
                      <a:pt x="1592" y="52"/>
                    </a:lnTo>
                    <a:lnTo>
                      <a:pt x="1599" y="62"/>
                    </a:lnTo>
                    <a:close/>
                    <a:moveTo>
                      <a:pt x="1614" y="52"/>
                    </a:moveTo>
                    <a:lnTo>
                      <a:pt x="1620" y="49"/>
                    </a:lnTo>
                    <a:lnTo>
                      <a:pt x="1622" y="47"/>
                    </a:lnTo>
                    <a:lnTo>
                      <a:pt x="1616" y="37"/>
                    </a:lnTo>
                    <a:lnTo>
                      <a:pt x="1613" y="38"/>
                    </a:lnTo>
                    <a:lnTo>
                      <a:pt x="1608" y="42"/>
                    </a:lnTo>
                    <a:lnTo>
                      <a:pt x="1614" y="52"/>
                    </a:lnTo>
                    <a:close/>
                    <a:moveTo>
                      <a:pt x="1630" y="42"/>
                    </a:moveTo>
                    <a:lnTo>
                      <a:pt x="1632" y="41"/>
                    </a:lnTo>
                    <a:lnTo>
                      <a:pt x="1638" y="37"/>
                    </a:lnTo>
                    <a:lnTo>
                      <a:pt x="1631" y="27"/>
                    </a:lnTo>
                    <a:lnTo>
                      <a:pt x="1625" y="31"/>
                    </a:lnTo>
                    <a:lnTo>
                      <a:pt x="1623" y="32"/>
                    </a:lnTo>
                    <a:lnTo>
                      <a:pt x="1630" y="42"/>
                    </a:lnTo>
                    <a:close/>
                    <a:moveTo>
                      <a:pt x="1646" y="32"/>
                    </a:moveTo>
                    <a:lnTo>
                      <a:pt x="1653" y="27"/>
                    </a:lnTo>
                    <a:lnTo>
                      <a:pt x="1647" y="17"/>
                    </a:lnTo>
                    <a:lnTo>
                      <a:pt x="1639" y="22"/>
                    </a:lnTo>
                    <a:lnTo>
                      <a:pt x="1646" y="32"/>
                    </a:lnTo>
                    <a:close/>
                    <a:moveTo>
                      <a:pt x="1661" y="22"/>
                    </a:moveTo>
                    <a:lnTo>
                      <a:pt x="1668" y="18"/>
                    </a:lnTo>
                    <a:lnTo>
                      <a:pt x="1669" y="17"/>
                    </a:lnTo>
                    <a:lnTo>
                      <a:pt x="1662" y="7"/>
                    </a:lnTo>
                    <a:lnTo>
                      <a:pt x="1661" y="8"/>
                    </a:lnTo>
                    <a:lnTo>
                      <a:pt x="1655" y="12"/>
                    </a:lnTo>
                    <a:lnTo>
                      <a:pt x="1661" y="22"/>
                    </a:lnTo>
                    <a:close/>
                    <a:moveTo>
                      <a:pt x="1677" y="12"/>
                    </a:moveTo>
                    <a:lnTo>
                      <a:pt x="1680" y="10"/>
                    </a:lnTo>
                    <a:lnTo>
                      <a:pt x="1673" y="0"/>
                    </a:lnTo>
                    <a:lnTo>
                      <a:pt x="1670" y="2"/>
                    </a:lnTo>
                    <a:lnTo>
                      <a:pt x="1677" y="12"/>
                    </a:lnTo>
                    <a:close/>
                    <a:moveTo>
                      <a:pt x="7" y="1080"/>
                    </a:moveTo>
                    <a:lnTo>
                      <a:pt x="7" y="1079"/>
                    </a:lnTo>
                    <a:lnTo>
                      <a:pt x="14" y="1075"/>
                    </a:lnTo>
                    <a:lnTo>
                      <a:pt x="8" y="1064"/>
                    </a:lnTo>
                    <a:lnTo>
                      <a:pt x="0" y="1069"/>
                    </a:lnTo>
                    <a:lnTo>
                      <a:pt x="0" y="1069"/>
                    </a:lnTo>
                    <a:lnTo>
                      <a:pt x="7" y="10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7" name="Oval 85"/>
              <p:cNvSpPr>
                <a:spLocks noChangeArrowheads="1"/>
              </p:cNvSpPr>
              <p:nvPr/>
            </p:nvSpPr>
            <p:spPr bwMode="auto">
              <a:xfrm>
                <a:off x="1957389" y="3000376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8" name="Oval 86"/>
              <p:cNvSpPr>
                <a:spLocks noChangeArrowheads="1"/>
              </p:cNvSpPr>
              <p:nvPr/>
            </p:nvSpPr>
            <p:spPr bwMode="auto">
              <a:xfrm>
                <a:off x="1957389" y="3000376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9" name="Oval 87"/>
              <p:cNvSpPr>
                <a:spLocks noChangeArrowheads="1"/>
              </p:cNvSpPr>
              <p:nvPr/>
            </p:nvSpPr>
            <p:spPr bwMode="auto">
              <a:xfrm>
                <a:off x="2527301" y="2636838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0" name="Oval 88"/>
              <p:cNvSpPr>
                <a:spLocks noChangeArrowheads="1"/>
              </p:cNvSpPr>
              <p:nvPr/>
            </p:nvSpPr>
            <p:spPr bwMode="auto">
              <a:xfrm>
                <a:off x="2527301" y="2636838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1" name="Oval 89"/>
              <p:cNvSpPr>
                <a:spLocks noChangeArrowheads="1"/>
              </p:cNvSpPr>
              <p:nvPr/>
            </p:nvSpPr>
            <p:spPr bwMode="auto">
              <a:xfrm>
                <a:off x="2811464" y="2455863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2" name="Oval 90"/>
              <p:cNvSpPr>
                <a:spLocks noChangeArrowheads="1"/>
              </p:cNvSpPr>
              <p:nvPr/>
            </p:nvSpPr>
            <p:spPr bwMode="auto">
              <a:xfrm>
                <a:off x="2811464" y="245586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3" name="Oval 91"/>
              <p:cNvSpPr>
                <a:spLocks noChangeArrowheads="1"/>
              </p:cNvSpPr>
              <p:nvPr/>
            </p:nvSpPr>
            <p:spPr bwMode="auto">
              <a:xfrm>
                <a:off x="3095626" y="2273301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4" name="Oval 92"/>
              <p:cNvSpPr>
                <a:spLocks noChangeArrowheads="1"/>
              </p:cNvSpPr>
              <p:nvPr/>
            </p:nvSpPr>
            <p:spPr bwMode="auto">
              <a:xfrm>
                <a:off x="3095626" y="2273301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5" name="Oval 93"/>
              <p:cNvSpPr>
                <a:spLocks noChangeArrowheads="1"/>
              </p:cNvSpPr>
              <p:nvPr/>
            </p:nvSpPr>
            <p:spPr bwMode="auto">
              <a:xfrm>
                <a:off x="3475039" y="2032001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Oval 94"/>
              <p:cNvSpPr>
                <a:spLocks noChangeArrowheads="1"/>
              </p:cNvSpPr>
              <p:nvPr/>
            </p:nvSpPr>
            <p:spPr bwMode="auto">
              <a:xfrm>
                <a:off x="3475039" y="2032001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Rectangle 95"/>
              <p:cNvSpPr>
                <a:spLocks noChangeArrowheads="1"/>
              </p:cNvSpPr>
              <p:nvPr/>
            </p:nvSpPr>
            <p:spPr bwMode="auto">
              <a:xfrm>
                <a:off x="1509714" y="2908301"/>
                <a:ext cx="4556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Whisper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8" name="Rectangle 96"/>
              <p:cNvSpPr>
                <a:spLocks noChangeArrowheads="1"/>
              </p:cNvSpPr>
              <p:nvPr/>
            </p:nvSpPr>
            <p:spPr bwMode="auto">
              <a:xfrm>
                <a:off x="1828801" y="2540001"/>
                <a:ext cx="71278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Conversation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9" name="Rectangle 97"/>
              <p:cNvSpPr>
                <a:spLocks noChangeArrowheads="1"/>
              </p:cNvSpPr>
              <p:nvPr/>
            </p:nvSpPr>
            <p:spPr bwMode="auto">
              <a:xfrm>
                <a:off x="1943101" y="2363788"/>
                <a:ext cx="8747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Loud Restaurant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0" name="Rectangle 98"/>
              <p:cNvSpPr>
                <a:spLocks noChangeArrowheads="1"/>
              </p:cNvSpPr>
              <p:nvPr/>
            </p:nvSpPr>
            <p:spPr bwMode="auto">
              <a:xfrm>
                <a:off x="2432051" y="2179638"/>
                <a:ext cx="67627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Lawn Mower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1" name="Rectangle 99"/>
              <p:cNvSpPr>
                <a:spLocks noChangeArrowheads="1"/>
              </p:cNvSpPr>
              <p:nvPr/>
            </p:nvSpPr>
            <p:spPr bwMode="auto">
              <a:xfrm>
                <a:off x="2928939" y="1936751"/>
                <a:ext cx="5049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Table</a:t>
                </a:r>
                <a:r>
                  <a:rPr kumimoji="0" lang="en-US" altLang="en-US" sz="800" b="1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Saw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0" name="TextBox 1369"/>
              <p:cNvSpPr txBox="1"/>
              <p:nvPr/>
            </p:nvSpPr>
            <p:spPr>
              <a:xfrm>
                <a:off x="2476388" y="1649097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Loud</a:t>
                </a:r>
                <a:endParaRPr lang="en-US" sz="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9" name="TextBox 418"/>
              <p:cNvSpPr txBox="1"/>
              <p:nvPr/>
            </p:nvSpPr>
            <p:spPr>
              <a:xfrm>
                <a:off x="2469976" y="3191332"/>
                <a:ext cx="6639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Quiet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958292" y="4030676"/>
            <a:ext cx="3444376" cy="2546148"/>
            <a:chOff x="958292" y="4030676"/>
            <a:chExt cx="3444376" cy="2546148"/>
          </a:xfrm>
        </p:grpSpPr>
        <p:sp>
          <p:nvSpPr>
            <p:cNvPr id="333" name="Rectangle 332"/>
            <p:cNvSpPr/>
            <p:nvPr/>
          </p:nvSpPr>
          <p:spPr>
            <a:xfrm>
              <a:off x="958292" y="4030676"/>
              <a:ext cx="3444376" cy="254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1071373" y="4101574"/>
              <a:ext cx="3137090" cy="2403861"/>
              <a:chOff x="1071373" y="3763963"/>
              <a:chExt cx="3137090" cy="240386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420017" y="4083226"/>
                <a:ext cx="2751933" cy="63780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20017" y="5107573"/>
                <a:ext cx="2751933" cy="729515"/>
              </a:xfrm>
              <a:prstGeom prst="rect">
                <a:avLst/>
              </a:prstGeom>
              <a:gradFill flip="none" rotWithShape="1">
                <a:gsLst>
                  <a:gs pos="22000">
                    <a:schemeClr val="accent6"/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8" name="Line 196"/>
              <p:cNvSpPr>
                <a:spLocks noChangeShapeType="1"/>
              </p:cNvSpPr>
              <p:nvPr/>
            </p:nvSpPr>
            <p:spPr bwMode="auto">
              <a:xfrm>
                <a:off x="1420814" y="5838826"/>
                <a:ext cx="275113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9" name="Line 197"/>
              <p:cNvSpPr>
                <a:spLocks noChangeShapeType="1"/>
              </p:cNvSpPr>
              <p:nvPr/>
            </p:nvSpPr>
            <p:spPr bwMode="auto">
              <a:xfrm>
                <a:off x="1420814" y="4081463"/>
                <a:ext cx="275113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0" name="Line 198"/>
              <p:cNvSpPr>
                <a:spLocks noChangeShapeType="1"/>
              </p:cNvSpPr>
              <p:nvPr/>
            </p:nvSpPr>
            <p:spPr bwMode="auto">
              <a:xfrm flipV="1">
                <a:off x="1420814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1" name="Line 199"/>
              <p:cNvSpPr>
                <a:spLocks noChangeShapeType="1"/>
              </p:cNvSpPr>
              <p:nvPr/>
            </p:nvSpPr>
            <p:spPr bwMode="auto">
              <a:xfrm flipV="1">
                <a:off x="1801814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2" name="Line 200"/>
              <p:cNvSpPr>
                <a:spLocks noChangeShapeType="1"/>
              </p:cNvSpPr>
              <p:nvPr/>
            </p:nvSpPr>
            <p:spPr bwMode="auto">
              <a:xfrm flipV="1">
                <a:off x="2179639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3" name="Line 201"/>
              <p:cNvSpPr>
                <a:spLocks noChangeShapeType="1"/>
              </p:cNvSpPr>
              <p:nvPr/>
            </p:nvSpPr>
            <p:spPr bwMode="auto">
              <a:xfrm flipV="1">
                <a:off x="2560639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4" name="Line 202"/>
              <p:cNvSpPr>
                <a:spLocks noChangeShapeType="1"/>
              </p:cNvSpPr>
              <p:nvPr/>
            </p:nvSpPr>
            <p:spPr bwMode="auto">
              <a:xfrm flipV="1">
                <a:off x="2938464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5" name="Line 203"/>
              <p:cNvSpPr>
                <a:spLocks noChangeShapeType="1"/>
              </p:cNvSpPr>
              <p:nvPr/>
            </p:nvSpPr>
            <p:spPr bwMode="auto">
              <a:xfrm flipV="1">
                <a:off x="3317876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6" name="Line 204"/>
              <p:cNvSpPr>
                <a:spLocks noChangeShapeType="1"/>
              </p:cNvSpPr>
              <p:nvPr/>
            </p:nvSpPr>
            <p:spPr bwMode="auto">
              <a:xfrm flipV="1">
                <a:off x="3697289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206"/>
              <p:cNvSpPr>
                <a:spLocks noChangeShapeType="1"/>
              </p:cNvSpPr>
              <p:nvPr/>
            </p:nvSpPr>
            <p:spPr bwMode="auto">
              <a:xfrm flipV="1">
                <a:off x="4076701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Line 207"/>
              <p:cNvSpPr>
                <a:spLocks noChangeShapeType="1"/>
              </p:cNvSpPr>
              <p:nvPr/>
            </p:nvSpPr>
            <p:spPr bwMode="auto">
              <a:xfrm>
                <a:off x="142081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208"/>
              <p:cNvSpPr>
                <a:spLocks noChangeShapeType="1"/>
              </p:cNvSpPr>
              <p:nvPr/>
            </p:nvSpPr>
            <p:spPr bwMode="auto">
              <a:xfrm>
                <a:off x="180181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209"/>
              <p:cNvSpPr>
                <a:spLocks noChangeShapeType="1"/>
              </p:cNvSpPr>
              <p:nvPr/>
            </p:nvSpPr>
            <p:spPr bwMode="auto">
              <a:xfrm>
                <a:off x="217963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Line 210"/>
              <p:cNvSpPr>
                <a:spLocks noChangeShapeType="1"/>
              </p:cNvSpPr>
              <p:nvPr/>
            </p:nvSpPr>
            <p:spPr bwMode="auto">
              <a:xfrm>
                <a:off x="256063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Line 211"/>
              <p:cNvSpPr>
                <a:spLocks noChangeShapeType="1"/>
              </p:cNvSpPr>
              <p:nvPr/>
            </p:nvSpPr>
            <p:spPr bwMode="auto">
              <a:xfrm>
                <a:off x="293846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Line 212"/>
              <p:cNvSpPr>
                <a:spLocks noChangeShapeType="1"/>
              </p:cNvSpPr>
              <p:nvPr/>
            </p:nvSpPr>
            <p:spPr bwMode="auto">
              <a:xfrm>
                <a:off x="3317876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13"/>
              <p:cNvSpPr>
                <a:spLocks noChangeShapeType="1"/>
              </p:cNvSpPr>
              <p:nvPr/>
            </p:nvSpPr>
            <p:spPr bwMode="auto">
              <a:xfrm>
                <a:off x="369728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14"/>
              <p:cNvSpPr>
                <a:spLocks noChangeShapeType="1"/>
              </p:cNvSpPr>
              <p:nvPr/>
            </p:nvSpPr>
            <p:spPr bwMode="auto">
              <a:xfrm>
                <a:off x="4076701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15"/>
              <p:cNvSpPr>
                <a:spLocks noChangeArrowheads="1"/>
              </p:cNvSpPr>
              <p:nvPr/>
            </p:nvSpPr>
            <p:spPr bwMode="auto">
              <a:xfrm>
                <a:off x="1392238" y="5889625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ctangle 216"/>
              <p:cNvSpPr>
                <a:spLocks noChangeArrowheads="1"/>
              </p:cNvSpPr>
              <p:nvPr/>
            </p:nvSpPr>
            <p:spPr bwMode="auto">
              <a:xfrm>
                <a:off x="1752601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Rectangle 217"/>
              <p:cNvSpPr>
                <a:spLocks noChangeArrowheads="1"/>
              </p:cNvSpPr>
              <p:nvPr/>
            </p:nvSpPr>
            <p:spPr bwMode="auto">
              <a:xfrm>
                <a:off x="2127251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218"/>
              <p:cNvSpPr>
                <a:spLocks noChangeArrowheads="1"/>
              </p:cNvSpPr>
              <p:nvPr/>
            </p:nvSpPr>
            <p:spPr bwMode="auto">
              <a:xfrm>
                <a:off x="2509838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219"/>
              <p:cNvSpPr>
                <a:spLocks noChangeArrowheads="1"/>
              </p:cNvSpPr>
              <p:nvPr/>
            </p:nvSpPr>
            <p:spPr bwMode="auto">
              <a:xfrm>
                <a:off x="2884488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Rectangle 220"/>
              <p:cNvSpPr>
                <a:spLocks noChangeArrowheads="1"/>
              </p:cNvSpPr>
              <p:nvPr/>
            </p:nvSpPr>
            <p:spPr bwMode="auto">
              <a:xfrm>
                <a:off x="3238501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Rectangle 221"/>
              <p:cNvSpPr>
                <a:spLocks noChangeArrowheads="1"/>
              </p:cNvSpPr>
              <p:nvPr/>
            </p:nvSpPr>
            <p:spPr bwMode="auto">
              <a:xfrm>
                <a:off x="3621088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Rectangle 222"/>
              <p:cNvSpPr>
                <a:spLocks noChangeArrowheads="1"/>
              </p:cNvSpPr>
              <p:nvPr/>
            </p:nvSpPr>
            <p:spPr bwMode="auto">
              <a:xfrm>
                <a:off x="3995738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Rectangle 223"/>
              <p:cNvSpPr>
                <a:spLocks noChangeArrowheads="1"/>
              </p:cNvSpPr>
              <p:nvPr/>
            </p:nvSpPr>
            <p:spPr bwMode="auto">
              <a:xfrm>
                <a:off x="2317851" y="6029325"/>
                <a:ext cx="96821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 Level (</a:t>
                </a:r>
                <a:r>
                  <a:rPr kumimoji="0" lang="en-US" altLang="en-US" sz="900" b="0" i="0" u="none" strike="noStrike" cap="none" normalizeH="0" baseline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Line 224"/>
              <p:cNvSpPr>
                <a:spLocks noChangeShapeType="1"/>
              </p:cNvSpPr>
              <p:nvPr/>
            </p:nvSpPr>
            <p:spPr bwMode="auto">
              <a:xfrm flipV="1">
                <a:off x="1420813" y="4081463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Line 225"/>
              <p:cNvSpPr>
                <a:spLocks noChangeShapeType="1"/>
              </p:cNvSpPr>
              <p:nvPr/>
            </p:nvSpPr>
            <p:spPr bwMode="auto">
              <a:xfrm flipV="1">
                <a:off x="4171951" y="4081463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226"/>
              <p:cNvSpPr>
                <a:spLocks noChangeShapeType="1"/>
              </p:cNvSpPr>
              <p:nvPr/>
            </p:nvSpPr>
            <p:spPr bwMode="auto">
              <a:xfrm>
                <a:off x="1420813" y="583882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227"/>
              <p:cNvSpPr>
                <a:spLocks noChangeShapeType="1"/>
              </p:cNvSpPr>
              <p:nvPr/>
            </p:nvSpPr>
            <p:spPr bwMode="auto">
              <a:xfrm>
                <a:off x="1420813" y="559593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228"/>
              <p:cNvSpPr>
                <a:spLocks noChangeShapeType="1"/>
              </p:cNvSpPr>
              <p:nvPr/>
            </p:nvSpPr>
            <p:spPr bwMode="auto">
              <a:xfrm>
                <a:off x="1420813" y="535463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229"/>
              <p:cNvSpPr>
                <a:spLocks noChangeShapeType="1"/>
              </p:cNvSpPr>
              <p:nvPr/>
            </p:nvSpPr>
            <p:spPr bwMode="auto">
              <a:xfrm>
                <a:off x="1420813" y="5111750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230"/>
              <p:cNvSpPr>
                <a:spLocks noChangeShapeType="1"/>
              </p:cNvSpPr>
              <p:nvPr/>
            </p:nvSpPr>
            <p:spPr bwMode="auto">
              <a:xfrm>
                <a:off x="1420813" y="48688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Line 231"/>
              <p:cNvSpPr>
                <a:spLocks noChangeShapeType="1"/>
              </p:cNvSpPr>
              <p:nvPr/>
            </p:nvSpPr>
            <p:spPr bwMode="auto">
              <a:xfrm>
                <a:off x="1420813" y="462597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232"/>
              <p:cNvSpPr>
                <a:spLocks noChangeShapeType="1"/>
              </p:cNvSpPr>
              <p:nvPr/>
            </p:nvSpPr>
            <p:spPr bwMode="auto">
              <a:xfrm>
                <a:off x="1420813" y="438467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233"/>
              <p:cNvSpPr>
                <a:spLocks noChangeShapeType="1"/>
              </p:cNvSpPr>
              <p:nvPr/>
            </p:nvSpPr>
            <p:spPr bwMode="auto">
              <a:xfrm>
                <a:off x="1420813" y="41417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234"/>
              <p:cNvSpPr>
                <a:spLocks noChangeShapeType="1"/>
              </p:cNvSpPr>
              <p:nvPr/>
            </p:nvSpPr>
            <p:spPr bwMode="auto">
              <a:xfrm flipH="1">
                <a:off x="4144963" y="583882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235"/>
              <p:cNvSpPr>
                <a:spLocks noChangeShapeType="1"/>
              </p:cNvSpPr>
              <p:nvPr/>
            </p:nvSpPr>
            <p:spPr bwMode="auto">
              <a:xfrm flipH="1">
                <a:off x="4144963" y="559593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Line 236"/>
              <p:cNvSpPr>
                <a:spLocks noChangeShapeType="1"/>
              </p:cNvSpPr>
              <p:nvPr/>
            </p:nvSpPr>
            <p:spPr bwMode="auto">
              <a:xfrm flipH="1">
                <a:off x="4144963" y="535463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Line 237"/>
              <p:cNvSpPr>
                <a:spLocks noChangeShapeType="1"/>
              </p:cNvSpPr>
              <p:nvPr/>
            </p:nvSpPr>
            <p:spPr bwMode="auto">
              <a:xfrm flipH="1">
                <a:off x="4144963" y="5111750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Line 238"/>
              <p:cNvSpPr>
                <a:spLocks noChangeShapeType="1"/>
              </p:cNvSpPr>
              <p:nvPr/>
            </p:nvSpPr>
            <p:spPr bwMode="auto">
              <a:xfrm flipH="1">
                <a:off x="4144963" y="48688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Line 239"/>
              <p:cNvSpPr>
                <a:spLocks noChangeShapeType="1"/>
              </p:cNvSpPr>
              <p:nvPr/>
            </p:nvSpPr>
            <p:spPr bwMode="auto">
              <a:xfrm flipH="1">
                <a:off x="4144963" y="462597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ne 240"/>
              <p:cNvSpPr>
                <a:spLocks noChangeShapeType="1"/>
              </p:cNvSpPr>
              <p:nvPr/>
            </p:nvSpPr>
            <p:spPr bwMode="auto">
              <a:xfrm flipH="1">
                <a:off x="4144963" y="438467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Line 241"/>
              <p:cNvSpPr>
                <a:spLocks noChangeShapeType="1"/>
              </p:cNvSpPr>
              <p:nvPr/>
            </p:nvSpPr>
            <p:spPr bwMode="auto">
              <a:xfrm flipH="1">
                <a:off x="4144963" y="41417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242"/>
              <p:cNvSpPr>
                <a:spLocks noChangeArrowheads="1"/>
              </p:cNvSpPr>
              <p:nvPr/>
            </p:nvSpPr>
            <p:spPr bwMode="auto">
              <a:xfrm>
                <a:off x="1325563" y="5786438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Rectangle 243"/>
              <p:cNvSpPr>
                <a:spLocks noChangeArrowheads="1"/>
              </p:cNvSpPr>
              <p:nvPr/>
            </p:nvSpPr>
            <p:spPr bwMode="auto">
              <a:xfrm>
                <a:off x="1274763" y="5543550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0" name="Rectangle 244"/>
              <p:cNvSpPr>
                <a:spLocks noChangeArrowheads="1"/>
              </p:cNvSpPr>
              <p:nvPr/>
            </p:nvSpPr>
            <p:spPr bwMode="auto">
              <a:xfrm>
                <a:off x="1274763" y="5300663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245"/>
              <p:cNvSpPr>
                <a:spLocks noChangeArrowheads="1"/>
              </p:cNvSpPr>
              <p:nvPr/>
            </p:nvSpPr>
            <p:spPr bwMode="auto">
              <a:xfrm>
                <a:off x="1274763" y="5059363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2" name="Rectangle 246"/>
              <p:cNvSpPr>
                <a:spLocks noChangeArrowheads="1"/>
              </p:cNvSpPr>
              <p:nvPr/>
            </p:nvSpPr>
            <p:spPr bwMode="auto">
              <a:xfrm>
                <a:off x="1274763" y="481647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Rectangle 247"/>
              <p:cNvSpPr>
                <a:spLocks noChangeArrowheads="1"/>
              </p:cNvSpPr>
              <p:nvPr/>
            </p:nvSpPr>
            <p:spPr bwMode="auto">
              <a:xfrm>
                <a:off x="1222376" y="4573588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4" name="Rectangle 248"/>
              <p:cNvSpPr>
                <a:spLocks noChangeArrowheads="1"/>
              </p:cNvSpPr>
              <p:nvPr/>
            </p:nvSpPr>
            <p:spPr bwMode="auto">
              <a:xfrm>
                <a:off x="1222376" y="4330700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5" name="Rectangle 249"/>
              <p:cNvSpPr>
                <a:spLocks noChangeArrowheads="1"/>
              </p:cNvSpPr>
              <p:nvPr/>
            </p:nvSpPr>
            <p:spPr bwMode="auto">
              <a:xfrm>
                <a:off x="1222376" y="4087813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1" name="Rectangle 274"/>
              <p:cNvSpPr>
                <a:spLocks noChangeArrowheads="1"/>
              </p:cNvSpPr>
              <p:nvPr/>
            </p:nvSpPr>
            <p:spPr bwMode="auto">
              <a:xfrm>
                <a:off x="2204043" y="3763963"/>
                <a:ext cx="1195840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Linear Hearing Aid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30</a:t>
                </a:r>
                <a:r>
                  <a:rPr kumimoji="0" lang="en-US" altLang="en-US" sz="900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dB Gain</a:t>
                </a:r>
                <a:endParaRPr kumimoji="0" lang="en-US" altLang="en-US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2" name="Freeform 275"/>
              <p:cNvSpPr>
                <a:spLocks noEditPoints="1"/>
              </p:cNvSpPr>
              <p:nvPr/>
            </p:nvSpPr>
            <p:spPr bwMode="auto">
              <a:xfrm>
                <a:off x="1416051" y="4073525"/>
                <a:ext cx="2192338" cy="1409700"/>
              </a:xfrm>
              <a:custGeom>
                <a:avLst/>
                <a:gdLst>
                  <a:gd name="T0" fmla="*/ 39 w 1381"/>
                  <a:gd name="T1" fmla="*/ 853 h 888"/>
                  <a:gd name="T2" fmla="*/ 47 w 1381"/>
                  <a:gd name="T3" fmla="*/ 848 h 888"/>
                  <a:gd name="T4" fmla="*/ 93 w 1381"/>
                  <a:gd name="T5" fmla="*/ 833 h 888"/>
                  <a:gd name="T6" fmla="*/ 96 w 1381"/>
                  <a:gd name="T7" fmla="*/ 817 h 888"/>
                  <a:gd name="T8" fmla="*/ 138 w 1381"/>
                  <a:gd name="T9" fmla="*/ 804 h 888"/>
                  <a:gd name="T10" fmla="*/ 148 w 1381"/>
                  <a:gd name="T11" fmla="*/ 783 h 888"/>
                  <a:gd name="T12" fmla="*/ 178 w 1381"/>
                  <a:gd name="T13" fmla="*/ 779 h 888"/>
                  <a:gd name="T14" fmla="*/ 191 w 1381"/>
                  <a:gd name="T15" fmla="*/ 756 h 888"/>
                  <a:gd name="T16" fmla="*/ 210 w 1381"/>
                  <a:gd name="T17" fmla="*/ 759 h 888"/>
                  <a:gd name="T18" fmla="*/ 242 w 1381"/>
                  <a:gd name="T19" fmla="*/ 723 h 888"/>
                  <a:gd name="T20" fmla="*/ 250 w 1381"/>
                  <a:gd name="T21" fmla="*/ 718 h 888"/>
                  <a:gd name="T22" fmla="*/ 296 w 1381"/>
                  <a:gd name="T23" fmla="*/ 704 h 888"/>
                  <a:gd name="T24" fmla="*/ 299 w 1381"/>
                  <a:gd name="T25" fmla="*/ 687 h 888"/>
                  <a:gd name="T26" fmla="*/ 341 w 1381"/>
                  <a:gd name="T27" fmla="*/ 674 h 888"/>
                  <a:gd name="T28" fmla="*/ 351 w 1381"/>
                  <a:gd name="T29" fmla="*/ 654 h 888"/>
                  <a:gd name="T30" fmla="*/ 381 w 1381"/>
                  <a:gd name="T31" fmla="*/ 649 h 888"/>
                  <a:gd name="T32" fmla="*/ 395 w 1381"/>
                  <a:gd name="T33" fmla="*/ 626 h 888"/>
                  <a:gd name="T34" fmla="*/ 412 w 1381"/>
                  <a:gd name="T35" fmla="*/ 629 h 888"/>
                  <a:gd name="T36" fmla="*/ 445 w 1381"/>
                  <a:gd name="T37" fmla="*/ 594 h 888"/>
                  <a:gd name="T38" fmla="*/ 453 w 1381"/>
                  <a:gd name="T39" fmla="*/ 589 h 888"/>
                  <a:gd name="T40" fmla="*/ 498 w 1381"/>
                  <a:gd name="T41" fmla="*/ 574 h 888"/>
                  <a:gd name="T42" fmla="*/ 502 w 1381"/>
                  <a:gd name="T43" fmla="*/ 557 h 888"/>
                  <a:gd name="T44" fmla="*/ 545 w 1381"/>
                  <a:gd name="T45" fmla="*/ 545 h 888"/>
                  <a:gd name="T46" fmla="*/ 554 w 1381"/>
                  <a:gd name="T47" fmla="*/ 524 h 888"/>
                  <a:gd name="T48" fmla="*/ 584 w 1381"/>
                  <a:gd name="T49" fmla="*/ 519 h 888"/>
                  <a:gd name="T50" fmla="*/ 598 w 1381"/>
                  <a:gd name="T51" fmla="*/ 496 h 888"/>
                  <a:gd name="T52" fmla="*/ 615 w 1381"/>
                  <a:gd name="T53" fmla="*/ 499 h 888"/>
                  <a:gd name="T54" fmla="*/ 648 w 1381"/>
                  <a:gd name="T55" fmla="*/ 464 h 888"/>
                  <a:gd name="T56" fmla="*/ 656 w 1381"/>
                  <a:gd name="T57" fmla="*/ 459 h 888"/>
                  <a:gd name="T58" fmla="*/ 701 w 1381"/>
                  <a:gd name="T59" fmla="*/ 445 h 888"/>
                  <a:gd name="T60" fmla="*/ 705 w 1381"/>
                  <a:gd name="T61" fmla="*/ 427 h 888"/>
                  <a:gd name="T62" fmla="*/ 748 w 1381"/>
                  <a:gd name="T63" fmla="*/ 415 h 888"/>
                  <a:gd name="T64" fmla="*/ 757 w 1381"/>
                  <a:gd name="T65" fmla="*/ 394 h 888"/>
                  <a:gd name="T66" fmla="*/ 787 w 1381"/>
                  <a:gd name="T67" fmla="*/ 390 h 888"/>
                  <a:gd name="T68" fmla="*/ 801 w 1381"/>
                  <a:gd name="T69" fmla="*/ 366 h 888"/>
                  <a:gd name="T70" fmla="*/ 818 w 1381"/>
                  <a:gd name="T71" fmla="*/ 370 h 888"/>
                  <a:gd name="T72" fmla="*/ 851 w 1381"/>
                  <a:gd name="T73" fmla="*/ 334 h 888"/>
                  <a:gd name="T74" fmla="*/ 858 w 1381"/>
                  <a:gd name="T75" fmla="*/ 329 h 888"/>
                  <a:gd name="T76" fmla="*/ 904 w 1381"/>
                  <a:gd name="T77" fmla="*/ 315 h 888"/>
                  <a:gd name="T78" fmla="*/ 908 w 1381"/>
                  <a:gd name="T79" fmla="*/ 298 h 888"/>
                  <a:gd name="T80" fmla="*/ 951 w 1381"/>
                  <a:gd name="T81" fmla="*/ 285 h 888"/>
                  <a:gd name="T82" fmla="*/ 960 w 1381"/>
                  <a:gd name="T83" fmla="*/ 265 h 888"/>
                  <a:gd name="T84" fmla="*/ 968 w 1381"/>
                  <a:gd name="T85" fmla="*/ 260 h 888"/>
                  <a:gd name="T86" fmla="*/ 1014 w 1381"/>
                  <a:gd name="T87" fmla="*/ 245 h 888"/>
                  <a:gd name="T88" fmla="*/ 1016 w 1381"/>
                  <a:gd name="T89" fmla="*/ 229 h 888"/>
                  <a:gd name="T90" fmla="*/ 1058 w 1381"/>
                  <a:gd name="T91" fmla="*/ 216 h 888"/>
                  <a:gd name="T92" fmla="*/ 1069 w 1381"/>
                  <a:gd name="T93" fmla="*/ 195 h 888"/>
                  <a:gd name="T94" fmla="*/ 1099 w 1381"/>
                  <a:gd name="T95" fmla="*/ 190 h 888"/>
                  <a:gd name="T96" fmla="*/ 1123 w 1381"/>
                  <a:gd name="T97" fmla="*/ 175 h 888"/>
                  <a:gd name="T98" fmla="*/ 1131 w 1381"/>
                  <a:gd name="T99" fmla="*/ 170 h 888"/>
                  <a:gd name="T100" fmla="*/ 1163 w 1381"/>
                  <a:gd name="T101" fmla="*/ 135 h 888"/>
                  <a:gd name="T102" fmla="*/ 1171 w 1381"/>
                  <a:gd name="T103" fmla="*/ 130 h 888"/>
                  <a:gd name="T104" fmla="*/ 1216 w 1381"/>
                  <a:gd name="T105" fmla="*/ 115 h 888"/>
                  <a:gd name="T106" fmla="*/ 1219 w 1381"/>
                  <a:gd name="T107" fmla="*/ 99 h 888"/>
                  <a:gd name="T108" fmla="*/ 1261 w 1381"/>
                  <a:gd name="T109" fmla="*/ 86 h 888"/>
                  <a:gd name="T110" fmla="*/ 1272 w 1381"/>
                  <a:gd name="T111" fmla="*/ 65 h 888"/>
                  <a:gd name="T112" fmla="*/ 1302 w 1381"/>
                  <a:gd name="T113" fmla="*/ 60 h 888"/>
                  <a:gd name="T114" fmla="*/ 1326 w 1381"/>
                  <a:gd name="T115" fmla="*/ 46 h 888"/>
                  <a:gd name="T116" fmla="*/ 1334 w 1381"/>
                  <a:gd name="T117" fmla="*/ 40 h 888"/>
                  <a:gd name="T118" fmla="*/ 1366 w 1381"/>
                  <a:gd name="T119" fmla="*/ 5 h 888"/>
                  <a:gd name="T120" fmla="*/ 1374 w 1381"/>
                  <a:gd name="T121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81" h="888">
                    <a:moveTo>
                      <a:pt x="22" y="878"/>
                    </a:moveTo>
                    <a:lnTo>
                      <a:pt x="30" y="873"/>
                    </a:lnTo>
                    <a:lnTo>
                      <a:pt x="23" y="863"/>
                    </a:lnTo>
                    <a:lnTo>
                      <a:pt x="16" y="868"/>
                    </a:lnTo>
                    <a:lnTo>
                      <a:pt x="22" y="878"/>
                    </a:lnTo>
                    <a:close/>
                    <a:moveTo>
                      <a:pt x="38" y="868"/>
                    </a:moveTo>
                    <a:lnTo>
                      <a:pt x="43" y="865"/>
                    </a:lnTo>
                    <a:lnTo>
                      <a:pt x="46" y="864"/>
                    </a:lnTo>
                    <a:lnTo>
                      <a:pt x="39" y="853"/>
                    </a:lnTo>
                    <a:lnTo>
                      <a:pt x="36" y="855"/>
                    </a:lnTo>
                    <a:lnTo>
                      <a:pt x="31" y="858"/>
                    </a:lnTo>
                    <a:lnTo>
                      <a:pt x="38" y="868"/>
                    </a:lnTo>
                    <a:close/>
                    <a:moveTo>
                      <a:pt x="53" y="858"/>
                    </a:moveTo>
                    <a:lnTo>
                      <a:pt x="55" y="858"/>
                    </a:lnTo>
                    <a:lnTo>
                      <a:pt x="61" y="853"/>
                    </a:lnTo>
                    <a:lnTo>
                      <a:pt x="55" y="843"/>
                    </a:lnTo>
                    <a:lnTo>
                      <a:pt x="48" y="847"/>
                    </a:lnTo>
                    <a:lnTo>
                      <a:pt x="47" y="848"/>
                    </a:lnTo>
                    <a:lnTo>
                      <a:pt x="53" y="858"/>
                    </a:lnTo>
                    <a:close/>
                    <a:moveTo>
                      <a:pt x="69" y="848"/>
                    </a:moveTo>
                    <a:lnTo>
                      <a:pt x="77" y="844"/>
                    </a:lnTo>
                    <a:lnTo>
                      <a:pt x="70" y="833"/>
                    </a:lnTo>
                    <a:lnTo>
                      <a:pt x="62" y="838"/>
                    </a:lnTo>
                    <a:lnTo>
                      <a:pt x="69" y="848"/>
                    </a:lnTo>
                    <a:close/>
                    <a:moveTo>
                      <a:pt x="85" y="838"/>
                    </a:moveTo>
                    <a:lnTo>
                      <a:pt x="91" y="835"/>
                    </a:lnTo>
                    <a:lnTo>
                      <a:pt x="93" y="833"/>
                    </a:lnTo>
                    <a:lnTo>
                      <a:pt x="86" y="823"/>
                    </a:lnTo>
                    <a:lnTo>
                      <a:pt x="84" y="824"/>
                    </a:lnTo>
                    <a:lnTo>
                      <a:pt x="78" y="828"/>
                    </a:lnTo>
                    <a:lnTo>
                      <a:pt x="85" y="838"/>
                    </a:lnTo>
                    <a:close/>
                    <a:moveTo>
                      <a:pt x="100" y="829"/>
                    </a:moveTo>
                    <a:lnTo>
                      <a:pt x="102" y="827"/>
                    </a:lnTo>
                    <a:lnTo>
                      <a:pt x="108" y="824"/>
                    </a:lnTo>
                    <a:lnTo>
                      <a:pt x="102" y="813"/>
                    </a:lnTo>
                    <a:lnTo>
                      <a:pt x="96" y="817"/>
                    </a:lnTo>
                    <a:lnTo>
                      <a:pt x="94" y="818"/>
                    </a:lnTo>
                    <a:lnTo>
                      <a:pt x="100" y="829"/>
                    </a:lnTo>
                    <a:close/>
                    <a:moveTo>
                      <a:pt x="116" y="819"/>
                    </a:moveTo>
                    <a:lnTo>
                      <a:pt x="124" y="813"/>
                    </a:lnTo>
                    <a:lnTo>
                      <a:pt x="117" y="803"/>
                    </a:lnTo>
                    <a:lnTo>
                      <a:pt x="109" y="808"/>
                    </a:lnTo>
                    <a:lnTo>
                      <a:pt x="116" y="819"/>
                    </a:lnTo>
                    <a:close/>
                    <a:moveTo>
                      <a:pt x="132" y="809"/>
                    </a:moveTo>
                    <a:lnTo>
                      <a:pt x="138" y="804"/>
                    </a:lnTo>
                    <a:lnTo>
                      <a:pt x="139" y="804"/>
                    </a:lnTo>
                    <a:lnTo>
                      <a:pt x="133" y="793"/>
                    </a:lnTo>
                    <a:lnTo>
                      <a:pt x="132" y="794"/>
                    </a:lnTo>
                    <a:lnTo>
                      <a:pt x="125" y="798"/>
                    </a:lnTo>
                    <a:lnTo>
                      <a:pt x="132" y="809"/>
                    </a:lnTo>
                    <a:close/>
                    <a:moveTo>
                      <a:pt x="147" y="799"/>
                    </a:moveTo>
                    <a:lnTo>
                      <a:pt x="150" y="797"/>
                    </a:lnTo>
                    <a:lnTo>
                      <a:pt x="155" y="793"/>
                    </a:lnTo>
                    <a:lnTo>
                      <a:pt x="148" y="783"/>
                    </a:lnTo>
                    <a:lnTo>
                      <a:pt x="144" y="786"/>
                    </a:lnTo>
                    <a:lnTo>
                      <a:pt x="140" y="788"/>
                    </a:lnTo>
                    <a:lnTo>
                      <a:pt x="147" y="799"/>
                    </a:lnTo>
                    <a:close/>
                    <a:moveTo>
                      <a:pt x="163" y="789"/>
                    </a:moveTo>
                    <a:lnTo>
                      <a:pt x="170" y="784"/>
                    </a:lnTo>
                    <a:lnTo>
                      <a:pt x="164" y="773"/>
                    </a:lnTo>
                    <a:lnTo>
                      <a:pt x="156" y="778"/>
                    </a:lnTo>
                    <a:lnTo>
                      <a:pt x="163" y="789"/>
                    </a:lnTo>
                    <a:close/>
                    <a:moveTo>
                      <a:pt x="178" y="779"/>
                    </a:moveTo>
                    <a:lnTo>
                      <a:pt x="186" y="774"/>
                    </a:lnTo>
                    <a:lnTo>
                      <a:pt x="179" y="763"/>
                    </a:lnTo>
                    <a:lnTo>
                      <a:pt x="172" y="768"/>
                    </a:lnTo>
                    <a:lnTo>
                      <a:pt x="178" y="779"/>
                    </a:lnTo>
                    <a:close/>
                    <a:moveTo>
                      <a:pt x="194" y="769"/>
                    </a:moveTo>
                    <a:lnTo>
                      <a:pt x="198" y="766"/>
                    </a:lnTo>
                    <a:lnTo>
                      <a:pt x="202" y="764"/>
                    </a:lnTo>
                    <a:lnTo>
                      <a:pt x="195" y="753"/>
                    </a:lnTo>
                    <a:lnTo>
                      <a:pt x="191" y="756"/>
                    </a:lnTo>
                    <a:lnTo>
                      <a:pt x="187" y="758"/>
                    </a:lnTo>
                    <a:lnTo>
                      <a:pt x="194" y="769"/>
                    </a:lnTo>
                    <a:close/>
                    <a:moveTo>
                      <a:pt x="210" y="759"/>
                    </a:moveTo>
                    <a:lnTo>
                      <a:pt x="210" y="758"/>
                    </a:lnTo>
                    <a:lnTo>
                      <a:pt x="217" y="754"/>
                    </a:lnTo>
                    <a:lnTo>
                      <a:pt x="211" y="743"/>
                    </a:lnTo>
                    <a:lnTo>
                      <a:pt x="203" y="748"/>
                    </a:lnTo>
                    <a:lnTo>
                      <a:pt x="203" y="748"/>
                    </a:lnTo>
                    <a:lnTo>
                      <a:pt x="210" y="759"/>
                    </a:lnTo>
                    <a:close/>
                    <a:moveTo>
                      <a:pt x="225" y="749"/>
                    </a:moveTo>
                    <a:lnTo>
                      <a:pt x="233" y="744"/>
                    </a:lnTo>
                    <a:lnTo>
                      <a:pt x="226" y="733"/>
                    </a:lnTo>
                    <a:lnTo>
                      <a:pt x="218" y="738"/>
                    </a:lnTo>
                    <a:lnTo>
                      <a:pt x="225" y="749"/>
                    </a:lnTo>
                    <a:close/>
                    <a:moveTo>
                      <a:pt x="241" y="739"/>
                    </a:moveTo>
                    <a:lnTo>
                      <a:pt x="246" y="736"/>
                    </a:lnTo>
                    <a:lnTo>
                      <a:pt x="249" y="734"/>
                    </a:lnTo>
                    <a:lnTo>
                      <a:pt x="242" y="723"/>
                    </a:lnTo>
                    <a:lnTo>
                      <a:pt x="239" y="725"/>
                    </a:lnTo>
                    <a:lnTo>
                      <a:pt x="234" y="728"/>
                    </a:lnTo>
                    <a:lnTo>
                      <a:pt x="241" y="739"/>
                    </a:lnTo>
                    <a:close/>
                    <a:moveTo>
                      <a:pt x="256" y="729"/>
                    </a:moveTo>
                    <a:lnTo>
                      <a:pt x="258" y="728"/>
                    </a:lnTo>
                    <a:lnTo>
                      <a:pt x="264" y="724"/>
                    </a:lnTo>
                    <a:lnTo>
                      <a:pt x="258" y="713"/>
                    </a:lnTo>
                    <a:lnTo>
                      <a:pt x="251" y="718"/>
                    </a:lnTo>
                    <a:lnTo>
                      <a:pt x="250" y="718"/>
                    </a:lnTo>
                    <a:lnTo>
                      <a:pt x="256" y="729"/>
                    </a:lnTo>
                    <a:close/>
                    <a:moveTo>
                      <a:pt x="272" y="719"/>
                    </a:moveTo>
                    <a:lnTo>
                      <a:pt x="280" y="714"/>
                    </a:lnTo>
                    <a:lnTo>
                      <a:pt x="273" y="703"/>
                    </a:lnTo>
                    <a:lnTo>
                      <a:pt x="265" y="708"/>
                    </a:lnTo>
                    <a:lnTo>
                      <a:pt x="272" y="719"/>
                    </a:lnTo>
                    <a:close/>
                    <a:moveTo>
                      <a:pt x="288" y="709"/>
                    </a:moveTo>
                    <a:lnTo>
                      <a:pt x="293" y="705"/>
                    </a:lnTo>
                    <a:lnTo>
                      <a:pt x="296" y="704"/>
                    </a:lnTo>
                    <a:lnTo>
                      <a:pt x="289" y="693"/>
                    </a:lnTo>
                    <a:lnTo>
                      <a:pt x="287" y="694"/>
                    </a:lnTo>
                    <a:lnTo>
                      <a:pt x="281" y="699"/>
                    </a:lnTo>
                    <a:lnTo>
                      <a:pt x="288" y="709"/>
                    </a:lnTo>
                    <a:close/>
                    <a:moveTo>
                      <a:pt x="303" y="699"/>
                    </a:moveTo>
                    <a:lnTo>
                      <a:pt x="306" y="697"/>
                    </a:lnTo>
                    <a:lnTo>
                      <a:pt x="311" y="694"/>
                    </a:lnTo>
                    <a:lnTo>
                      <a:pt x="304" y="683"/>
                    </a:lnTo>
                    <a:lnTo>
                      <a:pt x="299" y="687"/>
                    </a:lnTo>
                    <a:lnTo>
                      <a:pt x="297" y="688"/>
                    </a:lnTo>
                    <a:lnTo>
                      <a:pt x="303" y="699"/>
                    </a:lnTo>
                    <a:close/>
                    <a:moveTo>
                      <a:pt x="319" y="689"/>
                    </a:moveTo>
                    <a:lnTo>
                      <a:pt x="326" y="684"/>
                    </a:lnTo>
                    <a:lnTo>
                      <a:pt x="320" y="674"/>
                    </a:lnTo>
                    <a:lnTo>
                      <a:pt x="312" y="679"/>
                    </a:lnTo>
                    <a:lnTo>
                      <a:pt x="319" y="689"/>
                    </a:lnTo>
                    <a:close/>
                    <a:moveTo>
                      <a:pt x="334" y="679"/>
                    </a:moveTo>
                    <a:lnTo>
                      <a:pt x="341" y="674"/>
                    </a:lnTo>
                    <a:lnTo>
                      <a:pt x="342" y="674"/>
                    </a:lnTo>
                    <a:lnTo>
                      <a:pt x="335" y="663"/>
                    </a:lnTo>
                    <a:lnTo>
                      <a:pt x="335" y="664"/>
                    </a:lnTo>
                    <a:lnTo>
                      <a:pt x="328" y="668"/>
                    </a:lnTo>
                    <a:lnTo>
                      <a:pt x="334" y="679"/>
                    </a:lnTo>
                    <a:close/>
                    <a:moveTo>
                      <a:pt x="350" y="669"/>
                    </a:moveTo>
                    <a:lnTo>
                      <a:pt x="353" y="667"/>
                    </a:lnTo>
                    <a:lnTo>
                      <a:pt x="358" y="664"/>
                    </a:lnTo>
                    <a:lnTo>
                      <a:pt x="351" y="654"/>
                    </a:lnTo>
                    <a:lnTo>
                      <a:pt x="347" y="657"/>
                    </a:lnTo>
                    <a:lnTo>
                      <a:pt x="343" y="659"/>
                    </a:lnTo>
                    <a:lnTo>
                      <a:pt x="350" y="669"/>
                    </a:lnTo>
                    <a:close/>
                    <a:moveTo>
                      <a:pt x="366" y="659"/>
                    </a:moveTo>
                    <a:lnTo>
                      <a:pt x="373" y="654"/>
                    </a:lnTo>
                    <a:lnTo>
                      <a:pt x="367" y="643"/>
                    </a:lnTo>
                    <a:lnTo>
                      <a:pt x="359" y="648"/>
                    </a:lnTo>
                    <a:lnTo>
                      <a:pt x="366" y="659"/>
                    </a:lnTo>
                    <a:close/>
                    <a:moveTo>
                      <a:pt x="381" y="649"/>
                    </a:moveTo>
                    <a:lnTo>
                      <a:pt x="389" y="644"/>
                    </a:lnTo>
                    <a:lnTo>
                      <a:pt x="382" y="634"/>
                    </a:lnTo>
                    <a:lnTo>
                      <a:pt x="375" y="639"/>
                    </a:lnTo>
                    <a:lnTo>
                      <a:pt x="381" y="649"/>
                    </a:lnTo>
                    <a:close/>
                    <a:moveTo>
                      <a:pt x="397" y="639"/>
                    </a:moveTo>
                    <a:lnTo>
                      <a:pt x="401" y="636"/>
                    </a:lnTo>
                    <a:lnTo>
                      <a:pt x="405" y="634"/>
                    </a:lnTo>
                    <a:lnTo>
                      <a:pt x="398" y="624"/>
                    </a:lnTo>
                    <a:lnTo>
                      <a:pt x="395" y="626"/>
                    </a:lnTo>
                    <a:lnTo>
                      <a:pt x="390" y="628"/>
                    </a:lnTo>
                    <a:lnTo>
                      <a:pt x="397" y="639"/>
                    </a:lnTo>
                    <a:close/>
                    <a:moveTo>
                      <a:pt x="412" y="629"/>
                    </a:moveTo>
                    <a:lnTo>
                      <a:pt x="413" y="629"/>
                    </a:lnTo>
                    <a:lnTo>
                      <a:pt x="420" y="624"/>
                    </a:lnTo>
                    <a:lnTo>
                      <a:pt x="414" y="614"/>
                    </a:lnTo>
                    <a:lnTo>
                      <a:pt x="406" y="618"/>
                    </a:lnTo>
                    <a:lnTo>
                      <a:pt x="406" y="619"/>
                    </a:lnTo>
                    <a:lnTo>
                      <a:pt x="412" y="629"/>
                    </a:lnTo>
                    <a:close/>
                    <a:moveTo>
                      <a:pt x="428" y="619"/>
                    </a:moveTo>
                    <a:lnTo>
                      <a:pt x="436" y="614"/>
                    </a:lnTo>
                    <a:lnTo>
                      <a:pt x="429" y="604"/>
                    </a:lnTo>
                    <a:lnTo>
                      <a:pt x="421" y="609"/>
                    </a:lnTo>
                    <a:lnTo>
                      <a:pt x="428" y="619"/>
                    </a:lnTo>
                    <a:close/>
                    <a:moveTo>
                      <a:pt x="444" y="609"/>
                    </a:moveTo>
                    <a:lnTo>
                      <a:pt x="449" y="606"/>
                    </a:lnTo>
                    <a:lnTo>
                      <a:pt x="452" y="604"/>
                    </a:lnTo>
                    <a:lnTo>
                      <a:pt x="445" y="594"/>
                    </a:lnTo>
                    <a:lnTo>
                      <a:pt x="442" y="595"/>
                    </a:lnTo>
                    <a:lnTo>
                      <a:pt x="437" y="599"/>
                    </a:lnTo>
                    <a:lnTo>
                      <a:pt x="444" y="609"/>
                    </a:lnTo>
                    <a:close/>
                    <a:moveTo>
                      <a:pt x="459" y="599"/>
                    </a:moveTo>
                    <a:lnTo>
                      <a:pt x="461" y="598"/>
                    </a:lnTo>
                    <a:lnTo>
                      <a:pt x="467" y="594"/>
                    </a:lnTo>
                    <a:lnTo>
                      <a:pt x="461" y="584"/>
                    </a:lnTo>
                    <a:lnTo>
                      <a:pt x="454" y="588"/>
                    </a:lnTo>
                    <a:lnTo>
                      <a:pt x="453" y="589"/>
                    </a:lnTo>
                    <a:lnTo>
                      <a:pt x="459" y="599"/>
                    </a:lnTo>
                    <a:close/>
                    <a:moveTo>
                      <a:pt x="475" y="589"/>
                    </a:moveTo>
                    <a:lnTo>
                      <a:pt x="483" y="584"/>
                    </a:lnTo>
                    <a:lnTo>
                      <a:pt x="476" y="574"/>
                    </a:lnTo>
                    <a:lnTo>
                      <a:pt x="468" y="579"/>
                    </a:lnTo>
                    <a:lnTo>
                      <a:pt x="475" y="589"/>
                    </a:lnTo>
                    <a:close/>
                    <a:moveTo>
                      <a:pt x="491" y="579"/>
                    </a:moveTo>
                    <a:lnTo>
                      <a:pt x="497" y="575"/>
                    </a:lnTo>
                    <a:lnTo>
                      <a:pt x="498" y="574"/>
                    </a:lnTo>
                    <a:lnTo>
                      <a:pt x="492" y="564"/>
                    </a:lnTo>
                    <a:lnTo>
                      <a:pt x="490" y="565"/>
                    </a:lnTo>
                    <a:lnTo>
                      <a:pt x="484" y="569"/>
                    </a:lnTo>
                    <a:lnTo>
                      <a:pt x="491" y="579"/>
                    </a:lnTo>
                    <a:close/>
                    <a:moveTo>
                      <a:pt x="506" y="569"/>
                    </a:moveTo>
                    <a:lnTo>
                      <a:pt x="509" y="568"/>
                    </a:lnTo>
                    <a:lnTo>
                      <a:pt x="514" y="564"/>
                    </a:lnTo>
                    <a:lnTo>
                      <a:pt x="507" y="554"/>
                    </a:lnTo>
                    <a:lnTo>
                      <a:pt x="502" y="557"/>
                    </a:lnTo>
                    <a:lnTo>
                      <a:pt x="499" y="559"/>
                    </a:lnTo>
                    <a:lnTo>
                      <a:pt x="506" y="569"/>
                    </a:lnTo>
                    <a:close/>
                    <a:moveTo>
                      <a:pt x="522" y="559"/>
                    </a:moveTo>
                    <a:lnTo>
                      <a:pt x="529" y="554"/>
                    </a:lnTo>
                    <a:lnTo>
                      <a:pt x="523" y="544"/>
                    </a:lnTo>
                    <a:lnTo>
                      <a:pt x="515" y="549"/>
                    </a:lnTo>
                    <a:lnTo>
                      <a:pt x="522" y="559"/>
                    </a:lnTo>
                    <a:close/>
                    <a:moveTo>
                      <a:pt x="537" y="549"/>
                    </a:moveTo>
                    <a:lnTo>
                      <a:pt x="545" y="545"/>
                    </a:lnTo>
                    <a:lnTo>
                      <a:pt x="545" y="544"/>
                    </a:lnTo>
                    <a:lnTo>
                      <a:pt x="538" y="534"/>
                    </a:lnTo>
                    <a:lnTo>
                      <a:pt x="538" y="534"/>
                    </a:lnTo>
                    <a:lnTo>
                      <a:pt x="531" y="539"/>
                    </a:lnTo>
                    <a:lnTo>
                      <a:pt x="537" y="549"/>
                    </a:lnTo>
                    <a:close/>
                    <a:moveTo>
                      <a:pt x="553" y="539"/>
                    </a:moveTo>
                    <a:lnTo>
                      <a:pt x="556" y="537"/>
                    </a:lnTo>
                    <a:lnTo>
                      <a:pt x="561" y="534"/>
                    </a:lnTo>
                    <a:lnTo>
                      <a:pt x="554" y="524"/>
                    </a:lnTo>
                    <a:lnTo>
                      <a:pt x="550" y="527"/>
                    </a:lnTo>
                    <a:lnTo>
                      <a:pt x="546" y="529"/>
                    </a:lnTo>
                    <a:lnTo>
                      <a:pt x="553" y="539"/>
                    </a:lnTo>
                    <a:close/>
                    <a:moveTo>
                      <a:pt x="569" y="529"/>
                    </a:moveTo>
                    <a:lnTo>
                      <a:pt x="576" y="524"/>
                    </a:lnTo>
                    <a:lnTo>
                      <a:pt x="570" y="514"/>
                    </a:lnTo>
                    <a:lnTo>
                      <a:pt x="562" y="519"/>
                    </a:lnTo>
                    <a:lnTo>
                      <a:pt x="569" y="529"/>
                    </a:lnTo>
                    <a:close/>
                    <a:moveTo>
                      <a:pt x="584" y="519"/>
                    </a:moveTo>
                    <a:lnTo>
                      <a:pt x="592" y="514"/>
                    </a:lnTo>
                    <a:lnTo>
                      <a:pt x="585" y="504"/>
                    </a:lnTo>
                    <a:lnTo>
                      <a:pt x="578" y="509"/>
                    </a:lnTo>
                    <a:lnTo>
                      <a:pt x="584" y="519"/>
                    </a:lnTo>
                    <a:close/>
                    <a:moveTo>
                      <a:pt x="600" y="509"/>
                    </a:moveTo>
                    <a:lnTo>
                      <a:pt x="604" y="507"/>
                    </a:lnTo>
                    <a:lnTo>
                      <a:pt x="608" y="504"/>
                    </a:lnTo>
                    <a:lnTo>
                      <a:pt x="601" y="494"/>
                    </a:lnTo>
                    <a:lnTo>
                      <a:pt x="598" y="496"/>
                    </a:lnTo>
                    <a:lnTo>
                      <a:pt x="593" y="499"/>
                    </a:lnTo>
                    <a:lnTo>
                      <a:pt x="600" y="509"/>
                    </a:lnTo>
                    <a:close/>
                    <a:moveTo>
                      <a:pt x="615" y="499"/>
                    </a:moveTo>
                    <a:lnTo>
                      <a:pt x="616" y="499"/>
                    </a:lnTo>
                    <a:lnTo>
                      <a:pt x="623" y="494"/>
                    </a:lnTo>
                    <a:lnTo>
                      <a:pt x="617" y="484"/>
                    </a:lnTo>
                    <a:lnTo>
                      <a:pt x="610" y="488"/>
                    </a:lnTo>
                    <a:lnTo>
                      <a:pt x="609" y="489"/>
                    </a:lnTo>
                    <a:lnTo>
                      <a:pt x="615" y="499"/>
                    </a:lnTo>
                    <a:close/>
                    <a:moveTo>
                      <a:pt x="631" y="489"/>
                    </a:moveTo>
                    <a:lnTo>
                      <a:pt x="639" y="484"/>
                    </a:lnTo>
                    <a:lnTo>
                      <a:pt x="632" y="474"/>
                    </a:lnTo>
                    <a:lnTo>
                      <a:pt x="624" y="479"/>
                    </a:lnTo>
                    <a:lnTo>
                      <a:pt x="631" y="489"/>
                    </a:lnTo>
                    <a:close/>
                    <a:moveTo>
                      <a:pt x="647" y="479"/>
                    </a:moveTo>
                    <a:lnTo>
                      <a:pt x="652" y="476"/>
                    </a:lnTo>
                    <a:lnTo>
                      <a:pt x="655" y="474"/>
                    </a:lnTo>
                    <a:lnTo>
                      <a:pt x="648" y="464"/>
                    </a:lnTo>
                    <a:lnTo>
                      <a:pt x="645" y="465"/>
                    </a:lnTo>
                    <a:lnTo>
                      <a:pt x="640" y="469"/>
                    </a:lnTo>
                    <a:lnTo>
                      <a:pt x="647" y="479"/>
                    </a:lnTo>
                    <a:close/>
                    <a:moveTo>
                      <a:pt x="662" y="469"/>
                    </a:moveTo>
                    <a:lnTo>
                      <a:pt x="664" y="468"/>
                    </a:lnTo>
                    <a:lnTo>
                      <a:pt x="670" y="465"/>
                    </a:lnTo>
                    <a:lnTo>
                      <a:pt x="664" y="454"/>
                    </a:lnTo>
                    <a:lnTo>
                      <a:pt x="657" y="458"/>
                    </a:lnTo>
                    <a:lnTo>
                      <a:pt x="656" y="459"/>
                    </a:lnTo>
                    <a:lnTo>
                      <a:pt x="662" y="469"/>
                    </a:lnTo>
                    <a:close/>
                    <a:moveTo>
                      <a:pt x="678" y="459"/>
                    </a:moveTo>
                    <a:lnTo>
                      <a:pt x="686" y="454"/>
                    </a:lnTo>
                    <a:lnTo>
                      <a:pt x="679" y="444"/>
                    </a:lnTo>
                    <a:lnTo>
                      <a:pt x="671" y="449"/>
                    </a:lnTo>
                    <a:lnTo>
                      <a:pt x="678" y="459"/>
                    </a:lnTo>
                    <a:close/>
                    <a:moveTo>
                      <a:pt x="693" y="450"/>
                    </a:moveTo>
                    <a:lnTo>
                      <a:pt x="700" y="445"/>
                    </a:lnTo>
                    <a:lnTo>
                      <a:pt x="701" y="445"/>
                    </a:lnTo>
                    <a:lnTo>
                      <a:pt x="694" y="434"/>
                    </a:lnTo>
                    <a:lnTo>
                      <a:pt x="693" y="435"/>
                    </a:lnTo>
                    <a:lnTo>
                      <a:pt x="687" y="439"/>
                    </a:lnTo>
                    <a:lnTo>
                      <a:pt x="693" y="450"/>
                    </a:lnTo>
                    <a:close/>
                    <a:moveTo>
                      <a:pt x="709" y="439"/>
                    </a:moveTo>
                    <a:lnTo>
                      <a:pt x="712" y="438"/>
                    </a:lnTo>
                    <a:lnTo>
                      <a:pt x="717" y="434"/>
                    </a:lnTo>
                    <a:lnTo>
                      <a:pt x="710" y="424"/>
                    </a:lnTo>
                    <a:lnTo>
                      <a:pt x="705" y="427"/>
                    </a:lnTo>
                    <a:lnTo>
                      <a:pt x="702" y="429"/>
                    </a:lnTo>
                    <a:lnTo>
                      <a:pt x="709" y="439"/>
                    </a:lnTo>
                    <a:close/>
                    <a:moveTo>
                      <a:pt x="725" y="430"/>
                    </a:moveTo>
                    <a:lnTo>
                      <a:pt x="732" y="425"/>
                    </a:lnTo>
                    <a:lnTo>
                      <a:pt x="726" y="414"/>
                    </a:lnTo>
                    <a:lnTo>
                      <a:pt x="718" y="419"/>
                    </a:lnTo>
                    <a:lnTo>
                      <a:pt x="725" y="430"/>
                    </a:lnTo>
                    <a:close/>
                    <a:moveTo>
                      <a:pt x="740" y="419"/>
                    </a:moveTo>
                    <a:lnTo>
                      <a:pt x="748" y="415"/>
                    </a:lnTo>
                    <a:lnTo>
                      <a:pt x="748" y="414"/>
                    </a:lnTo>
                    <a:lnTo>
                      <a:pt x="741" y="404"/>
                    </a:lnTo>
                    <a:lnTo>
                      <a:pt x="741" y="404"/>
                    </a:lnTo>
                    <a:lnTo>
                      <a:pt x="734" y="409"/>
                    </a:lnTo>
                    <a:lnTo>
                      <a:pt x="740" y="419"/>
                    </a:lnTo>
                    <a:close/>
                    <a:moveTo>
                      <a:pt x="756" y="410"/>
                    </a:moveTo>
                    <a:lnTo>
                      <a:pt x="760" y="407"/>
                    </a:lnTo>
                    <a:lnTo>
                      <a:pt x="764" y="405"/>
                    </a:lnTo>
                    <a:lnTo>
                      <a:pt x="757" y="394"/>
                    </a:lnTo>
                    <a:lnTo>
                      <a:pt x="753" y="397"/>
                    </a:lnTo>
                    <a:lnTo>
                      <a:pt x="749" y="399"/>
                    </a:lnTo>
                    <a:lnTo>
                      <a:pt x="756" y="410"/>
                    </a:lnTo>
                    <a:close/>
                    <a:moveTo>
                      <a:pt x="772" y="399"/>
                    </a:moveTo>
                    <a:lnTo>
                      <a:pt x="779" y="395"/>
                    </a:lnTo>
                    <a:lnTo>
                      <a:pt x="773" y="384"/>
                    </a:lnTo>
                    <a:lnTo>
                      <a:pt x="765" y="389"/>
                    </a:lnTo>
                    <a:lnTo>
                      <a:pt x="772" y="399"/>
                    </a:lnTo>
                    <a:close/>
                    <a:moveTo>
                      <a:pt x="787" y="390"/>
                    </a:moveTo>
                    <a:lnTo>
                      <a:pt x="795" y="385"/>
                    </a:lnTo>
                    <a:lnTo>
                      <a:pt x="788" y="374"/>
                    </a:lnTo>
                    <a:lnTo>
                      <a:pt x="780" y="379"/>
                    </a:lnTo>
                    <a:lnTo>
                      <a:pt x="787" y="390"/>
                    </a:lnTo>
                    <a:close/>
                    <a:moveTo>
                      <a:pt x="803" y="380"/>
                    </a:moveTo>
                    <a:lnTo>
                      <a:pt x="807" y="377"/>
                    </a:lnTo>
                    <a:lnTo>
                      <a:pt x="811" y="375"/>
                    </a:lnTo>
                    <a:lnTo>
                      <a:pt x="804" y="364"/>
                    </a:lnTo>
                    <a:lnTo>
                      <a:pt x="801" y="366"/>
                    </a:lnTo>
                    <a:lnTo>
                      <a:pt x="796" y="369"/>
                    </a:lnTo>
                    <a:lnTo>
                      <a:pt x="803" y="380"/>
                    </a:lnTo>
                    <a:close/>
                    <a:moveTo>
                      <a:pt x="818" y="370"/>
                    </a:moveTo>
                    <a:lnTo>
                      <a:pt x="819" y="369"/>
                    </a:lnTo>
                    <a:lnTo>
                      <a:pt x="826" y="365"/>
                    </a:lnTo>
                    <a:lnTo>
                      <a:pt x="820" y="354"/>
                    </a:lnTo>
                    <a:lnTo>
                      <a:pt x="813" y="359"/>
                    </a:lnTo>
                    <a:lnTo>
                      <a:pt x="812" y="359"/>
                    </a:lnTo>
                    <a:lnTo>
                      <a:pt x="818" y="370"/>
                    </a:lnTo>
                    <a:close/>
                    <a:moveTo>
                      <a:pt x="834" y="360"/>
                    </a:moveTo>
                    <a:lnTo>
                      <a:pt x="842" y="355"/>
                    </a:lnTo>
                    <a:lnTo>
                      <a:pt x="835" y="344"/>
                    </a:lnTo>
                    <a:lnTo>
                      <a:pt x="827" y="349"/>
                    </a:lnTo>
                    <a:lnTo>
                      <a:pt x="834" y="360"/>
                    </a:lnTo>
                    <a:close/>
                    <a:moveTo>
                      <a:pt x="850" y="350"/>
                    </a:moveTo>
                    <a:lnTo>
                      <a:pt x="855" y="346"/>
                    </a:lnTo>
                    <a:lnTo>
                      <a:pt x="857" y="345"/>
                    </a:lnTo>
                    <a:lnTo>
                      <a:pt x="851" y="334"/>
                    </a:lnTo>
                    <a:lnTo>
                      <a:pt x="849" y="336"/>
                    </a:lnTo>
                    <a:lnTo>
                      <a:pt x="843" y="339"/>
                    </a:lnTo>
                    <a:lnTo>
                      <a:pt x="850" y="350"/>
                    </a:lnTo>
                    <a:close/>
                    <a:moveTo>
                      <a:pt x="865" y="340"/>
                    </a:moveTo>
                    <a:lnTo>
                      <a:pt x="867" y="338"/>
                    </a:lnTo>
                    <a:lnTo>
                      <a:pt x="873" y="335"/>
                    </a:lnTo>
                    <a:lnTo>
                      <a:pt x="866" y="324"/>
                    </a:lnTo>
                    <a:lnTo>
                      <a:pt x="860" y="328"/>
                    </a:lnTo>
                    <a:lnTo>
                      <a:pt x="858" y="329"/>
                    </a:lnTo>
                    <a:lnTo>
                      <a:pt x="865" y="340"/>
                    </a:lnTo>
                    <a:close/>
                    <a:moveTo>
                      <a:pt x="881" y="330"/>
                    </a:moveTo>
                    <a:lnTo>
                      <a:pt x="888" y="325"/>
                    </a:lnTo>
                    <a:lnTo>
                      <a:pt x="882" y="314"/>
                    </a:lnTo>
                    <a:lnTo>
                      <a:pt x="874" y="319"/>
                    </a:lnTo>
                    <a:lnTo>
                      <a:pt x="881" y="330"/>
                    </a:lnTo>
                    <a:close/>
                    <a:moveTo>
                      <a:pt x="896" y="320"/>
                    </a:moveTo>
                    <a:lnTo>
                      <a:pt x="903" y="315"/>
                    </a:lnTo>
                    <a:lnTo>
                      <a:pt x="904" y="315"/>
                    </a:lnTo>
                    <a:lnTo>
                      <a:pt x="897" y="304"/>
                    </a:lnTo>
                    <a:lnTo>
                      <a:pt x="896" y="305"/>
                    </a:lnTo>
                    <a:lnTo>
                      <a:pt x="890" y="309"/>
                    </a:lnTo>
                    <a:lnTo>
                      <a:pt x="896" y="320"/>
                    </a:lnTo>
                    <a:close/>
                    <a:moveTo>
                      <a:pt x="912" y="310"/>
                    </a:moveTo>
                    <a:lnTo>
                      <a:pt x="915" y="308"/>
                    </a:lnTo>
                    <a:lnTo>
                      <a:pt x="920" y="305"/>
                    </a:lnTo>
                    <a:lnTo>
                      <a:pt x="913" y="294"/>
                    </a:lnTo>
                    <a:lnTo>
                      <a:pt x="908" y="298"/>
                    </a:lnTo>
                    <a:lnTo>
                      <a:pt x="905" y="300"/>
                    </a:lnTo>
                    <a:lnTo>
                      <a:pt x="912" y="310"/>
                    </a:lnTo>
                    <a:close/>
                    <a:moveTo>
                      <a:pt x="928" y="300"/>
                    </a:moveTo>
                    <a:lnTo>
                      <a:pt x="935" y="295"/>
                    </a:lnTo>
                    <a:lnTo>
                      <a:pt x="929" y="284"/>
                    </a:lnTo>
                    <a:lnTo>
                      <a:pt x="921" y="289"/>
                    </a:lnTo>
                    <a:lnTo>
                      <a:pt x="928" y="300"/>
                    </a:lnTo>
                    <a:close/>
                    <a:moveTo>
                      <a:pt x="943" y="290"/>
                    </a:moveTo>
                    <a:lnTo>
                      <a:pt x="951" y="285"/>
                    </a:lnTo>
                    <a:lnTo>
                      <a:pt x="951" y="285"/>
                    </a:lnTo>
                    <a:lnTo>
                      <a:pt x="944" y="274"/>
                    </a:lnTo>
                    <a:lnTo>
                      <a:pt x="944" y="275"/>
                    </a:lnTo>
                    <a:lnTo>
                      <a:pt x="937" y="280"/>
                    </a:lnTo>
                    <a:lnTo>
                      <a:pt x="943" y="290"/>
                    </a:lnTo>
                    <a:close/>
                    <a:moveTo>
                      <a:pt x="959" y="280"/>
                    </a:moveTo>
                    <a:lnTo>
                      <a:pt x="963" y="277"/>
                    </a:lnTo>
                    <a:lnTo>
                      <a:pt x="967" y="275"/>
                    </a:lnTo>
                    <a:lnTo>
                      <a:pt x="960" y="265"/>
                    </a:lnTo>
                    <a:lnTo>
                      <a:pt x="956" y="267"/>
                    </a:lnTo>
                    <a:lnTo>
                      <a:pt x="952" y="269"/>
                    </a:lnTo>
                    <a:lnTo>
                      <a:pt x="959" y="280"/>
                    </a:lnTo>
                    <a:close/>
                    <a:moveTo>
                      <a:pt x="974" y="270"/>
                    </a:moveTo>
                    <a:lnTo>
                      <a:pt x="975" y="270"/>
                    </a:lnTo>
                    <a:lnTo>
                      <a:pt x="982" y="265"/>
                    </a:lnTo>
                    <a:lnTo>
                      <a:pt x="976" y="255"/>
                    </a:lnTo>
                    <a:lnTo>
                      <a:pt x="968" y="259"/>
                    </a:lnTo>
                    <a:lnTo>
                      <a:pt x="968" y="260"/>
                    </a:lnTo>
                    <a:lnTo>
                      <a:pt x="974" y="270"/>
                    </a:lnTo>
                    <a:close/>
                    <a:moveTo>
                      <a:pt x="990" y="260"/>
                    </a:moveTo>
                    <a:lnTo>
                      <a:pt x="998" y="255"/>
                    </a:lnTo>
                    <a:lnTo>
                      <a:pt x="991" y="245"/>
                    </a:lnTo>
                    <a:lnTo>
                      <a:pt x="983" y="249"/>
                    </a:lnTo>
                    <a:lnTo>
                      <a:pt x="990" y="260"/>
                    </a:lnTo>
                    <a:close/>
                    <a:moveTo>
                      <a:pt x="1006" y="250"/>
                    </a:moveTo>
                    <a:lnTo>
                      <a:pt x="1011" y="247"/>
                    </a:lnTo>
                    <a:lnTo>
                      <a:pt x="1014" y="245"/>
                    </a:lnTo>
                    <a:lnTo>
                      <a:pt x="1007" y="235"/>
                    </a:lnTo>
                    <a:lnTo>
                      <a:pt x="1004" y="236"/>
                    </a:lnTo>
                    <a:lnTo>
                      <a:pt x="999" y="240"/>
                    </a:lnTo>
                    <a:lnTo>
                      <a:pt x="1006" y="250"/>
                    </a:lnTo>
                    <a:close/>
                    <a:moveTo>
                      <a:pt x="1021" y="240"/>
                    </a:moveTo>
                    <a:lnTo>
                      <a:pt x="1023" y="239"/>
                    </a:lnTo>
                    <a:lnTo>
                      <a:pt x="1029" y="235"/>
                    </a:lnTo>
                    <a:lnTo>
                      <a:pt x="1023" y="225"/>
                    </a:lnTo>
                    <a:lnTo>
                      <a:pt x="1016" y="229"/>
                    </a:lnTo>
                    <a:lnTo>
                      <a:pt x="1015" y="229"/>
                    </a:lnTo>
                    <a:lnTo>
                      <a:pt x="1021" y="240"/>
                    </a:lnTo>
                    <a:close/>
                    <a:moveTo>
                      <a:pt x="1037" y="230"/>
                    </a:moveTo>
                    <a:lnTo>
                      <a:pt x="1045" y="225"/>
                    </a:lnTo>
                    <a:lnTo>
                      <a:pt x="1038" y="215"/>
                    </a:lnTo>
                    <a:lnTo>
                      <a:pt x="1030" y="220"/>
                    </a:lnTo>
                    <a:lnTo>
                      <a:pt x="1037" y="230"/>
                    </a:lnTo>
                    <a:close/>
                    <a:moveTo>
                      <a:pt x="1052" y="220"/>
                    </a:moveTo>
                    <a:lnTo>
                      <a:pt x="1058" y="216"/>
                    </a:lnTo>
                    <a:lnTo>
                      <a:pt x="1060" y="215"/>
                    </a:lnTo>
                    <a:lnTo>
                      <a:pt x="1054" y="205"/>
                    </a:lnTo>
                    <a:lnTo>
                      <a:pt x="1052" y="206"/>
                    </a:lnTo>
                    <a:lnTo>
                      <a:pt x="1046" y="210"/>
                    </a:lnTo>
                    <a:lnTo>
                      <a:pt x="1052" y="220"/>
                    </a:lnTo>
                    <a:close/>
                    <a:moveTo>
                      <a:pt x="1068" y="210"/>
                    </a:moveTo>
                    <a:lnTo>
                      <a:pt x="1070" y="209"/>
                    </a:lnTo>
                    <a:lnTo>
                      <a:pt x="1076" y="205"/>
                    </a:lnTo>
                    <a:lnTo>
                      <a:pt x="1069" y="195"/>
                    </a:lnTo>
                    <a:lnTo>
                      <a:pt x="1064" y="198"/>
                    </a:lnTo>
                    <a:lnTo>
                      <a:pt x="1061" y="200"/>
                    </a:lnTo>
                    <a:lnTo>
                      <a:pt x="1068" y="210"/>
                    </a:lnTo>
                    <a:close/>
                    <a:moveTo>
                      <a:pt x="1084" y="200"/>
                    </a:moveTo>
                    <a:lnTo>
                      <a:pt x="1091" y="195"/>
                    </a:lnTo>
                    <a:lnTo>
                      <a:pt x="1085" y="185"/>
                    </a:lnTo>
                    <a:lnTo>
                      <a:pt x="1077" y="190"/>
                    </a:lnTo>
                    <a:lnTo>
                      <a:pt x="1084" y="200"/>
                    </a:lnTo>
                    <a:close/>
                    <a:moveTo>
                      <a:pt x="1099" y="190"/>
                    </a:moveTo>
                    <a:lnTo>
                      <a:pt x="1106" y="186"/>
                    </a:lnTo>
                    <a:lnTo>
                      <a:pt x="1107" y="185"/>
                    </a:lnTo>
                    <a:lnTo>
                      <a:pt x="1100" y="175"/>
                    </a:lnTo>
                    <a:lnTo>
                      <a:pt x="1100" y="175"/>
                    </a:lnTo>
                    <a:lnTo>
                      <a:pt x="1093" y="180"/>
                    </a:lnTo>
                    <a:lnTo>
                      <a:pt x="1099" y="190"/>
                    </a:lnTo>
                    <a:close/>
                    <a:moveTo>
                      <a:pt x="1115" y="180"/>
                    </a:moveTo>
                    <a:lnTo>
                      <a:pt x="1118" y="178"/>
                    </a:lnTo>
                    <a:lnTo>
                      <a:pt x="1123" y="175"/>
                    </a:lnTo>
                    <a:lnTo>
                      <a:pt x="1116" y="165"/>
                    </a:lnTo>
                    <a:lnTo>
                      <a:pt x="1111" y="168"/>
                    </a:lnTo>
                    <a:lnTo>
                      <a:pt x="1108" y="170"/>
                    </a:lnTo>
                    <a:lnTo>
                      <a:pt x="1115" y="180"/>
                    </a:lnTo>
                    <a:close/>
                    <a:moveTo>
                      <a:pt x="1131" y="170"/>
                    </a:moveTo>
                    <a:lnTo>
                      <a:pt x="1138" y="165"/>
                    </a:lnTo>
                    <a:lnTo>
                      <a:pt x="1132" y="155"/>
                    </a:lnTo>
                    <a:lnTo>
                      <a:pt x="1124" y="160"/>
                    </a:lnTo>
                    <a:lnTo>
                      <a:pt x="1131" y="170"/>
                    </a:lnTo>
                    <a:close/>
                    <a:moveTo>
                      <a:pt x="1146" y="160"/>
                    </a:moveTo>
                    <a:lnTo>
                      <a:pt x="1154" y="155"/>
                    </a:lnTo>
                    <a:lnTo>
                      <a:pt x="1147" y="145"/>
                    </a:lnTo>
                    <a:lnTo>
                      <a:pt x="1140" y="150"/>
                    </a:lnTo>
                    <a:lnTo>
                      <a:pt x="1146" y="160"/>
                    </a:lnTo>
                    <a:close/>
                    <a:moveTo>
                      <a:pt x="1162" y="150"/>
                    </a:moveTo>
                    <a:lnTo>
                      <a:pt x="1166" y="148"/>
                    </a:lnTo>
                    <a:lnTo>
                      <a:pt x="1170" y="145"/>
                    </a:lnTo>
                    <a:lnTo>
                      <a:pt x="1163" y="135"/>
                    </a:lnTo>
                    <a:lnTo>
                      <a:pt x="1159" y="137"/>
                    </a:lnTo>
                    <a:lnTo>
                      <a:pt x="1155" y="140"/>
                    </a:lnTo>
                    <a:lnTo>
                      <a:pt x="1162" y="150"/>
                    </a:lnTo>
                    <a:close/>
                    <a:moveTo>
                      <a:pt x="1177" y="140"/>
                    </a:moveTo>
                    <a:lnTo>
                      <a:pt x="1178" y="140"/>
                    </a:lnTo>
                    <a:lnTo>
                      <a:pt x="1185" y="135"/>
                    </a:lnTo>
                    <a:lnTo>
                      <a:pt x="1179" y="125"/>
                    </a:lnTo>
                    <a:lnTo>
                      <a:pt x="1171" y="130"/>
                    </a:lnTo>
                    <a:lnTo>
                      <a:pt x="1171" y="130"/>
                    </a:lnTo>
                    <a:lnTo>
                      <a:pt x="1177" y="140"/>
                    </a:lnTo>
                    <a:close/>
                    <a:moveTo>
                      <a:pt x="1193" y="130"/>
                    </a:moveTo>
                    <a:lnTo>
                      <a:pt x="1201" y="125"/>
                    </a:lnTo>
                    <a:lnTo>
                      <a:pt x="1194" y="115"/>
                    </a:lnTo>
                    <a:lnTo>
                      <a:pt x="1186" y="120"/>
                    </a:lnTo>
                    <a:lnTo>
                      <a:pt x="1193" y="130"/>
                    </a:lnTo>
                    <a:close/>
                    <a:moveTo>
                      <a:pt x="1209" y="120"/>
                    </a:moveTo>
                    <a:lnTo>
                      <a:pt x="1214" y="117"/>
                    </a:lnTo>
                    <a:lnTo>
                      <a:pt x="1216" y="115"/>
                    </a:lnTo>
                    <a:lnTo>
                      <a:pt x="1210" y="105"/>
                    </a:lnTo>
                    <a:lnTo>
                      <a:pt x="1207" y="107"/>
                    </a:lnTo>
                    <a:lnTo>
                      <a:pt x="1202" y="110"/>
                    </a:lnTo>
                    <a:lnTo>
                      <a:pt x="1209" y="120"/>
                    </a:lnTo>
                    <a:close/>
                    <a:moveTo>
                      <a:pt x="1224" y="110"/>
                    </a:moveTo>
                    <a:lnTo>
                      <a:pt x="1226" y="109"/>
                    </a:lnTo>
                    <a:lnTo>
                      <a:pt x="1232" y="105"/>
                    </a:lnTo>
                    <a:lnTo>
                      <a:pt x="1225" y="95"/>
                    </a:lnTo>
                    <a:lnTo>
                      <a:pt x="1219" y="99"/>
                    </a:lnTo>
                    <a:lnTo>
                      <a:pt x="1217" y="100"/>
                    </a:lnTo>
                    <a:lnTo>
                      <a:pt x="1224" y="110"/>
                    </a:lnTo>
                    <a:close/>
                    <a:moveTo>
                      <a:pt x="1240" y="100"/>
                    </a:moveTo>
                    <a:lnTo>
                      <a:pt x="1248" y="95"/>
                    </a:lnTo>
                    <a:lnTo>
                      <a:pt x="1241" y="85"/>
                    </a:lnTo>
                    <a:lnTo>
                      <a:pt x="1233" y="90"/>
                    </a:lnTo>
                    <a:lnTo>
                      <a:pt x="1240" y="100"/>
                    </a:lnTo>
                    <a:close/>
                    <a:moveTo>
                      <a:pt x="1255" y="91"/>
                    </a:moveTo>
                    <a:lnTo>
                      <a:pt x="1261" y="86"/>
                    </a:lnTo>
                    <a:lnTo>
                      <a:pt x="1263" y="85"/>
                    </a:lnTo>
                    <a:lnTo>
                      <a:pt x="1256" y="75"/>
                    </a:lnTo>
                    <a:lnTo>
                      <a:pt x="1255" y="76"/>
                    </a:lnTo>
                    <a:lnTo>
                      <a:pt x="1249" y="80"/>
                    </a:lnTo>
                    <a:lnTo>
                      <a:pt x="1255" y="91"/>
                    </a:lnTo>
                    <a:close/>
                    <a:moveTo>
                      <a:pt x="1271" y="80"/>
                    </a:moveTo>
                    <a:lnTo>
                      <a:pt x="1273" y="79"/>
                    </a:lnTo>
                    <a:lnTo>
                      <a:pt x="1279" y="75"/>
                    </a:lnTo>
                    <a:lnTo>
                      <a:pt x="1272" y="65"/>
                    </a:lnTo>
                    <a:lnTo>
                      <a:pt x="1267" y="69"/>
                    </a:lnTo>
                    <a:lnTo>
                      <a:pt x="1264" y="70"/>
                    </a:lnTo>
                    <a:lnTo>
                      <a:pt x="1271" y="80"/>
                    </a:lnTo>
                    <a:close/>
                    <a:moveTo>
                      <a:pt x="1287" y="71"/>
                    </a:moveTo>
                    <a:lnTo>
                      <a:pt x="1294" y="65"/>
                    </a:lnTo>
                    <a:lnTo>
                      <a:pt x="1288" y="55"/>
                    </a:lnTo>
                    <a:lnTo>
                      <a:pt x="1280" y="60"/>
                    </a:lnTo>
                    <a:lnTo>
                      <a:pt x="1287" y="71"/>
                    </a:lnTo>
                    <a:close/>
                    <a:moveTo>
                      <a:pt x="1302" y="60"/>
                    </a:moveTo>
                    <a:lnTo>
                      <a:pt x="1309" y="56"/>
                    </a:lnTo>
                    <a:lnTo>
                      <a:pt x="1310" y="55"/>
                    </a:lnTo>
                    <a:lnTo>
                      <a:pt x="1303" y="45"/>
                    </a:lnTo>
                    <a:lnTo>
                      <a:pt x="1303" y="46"/>
                    </a:lnTo>
                    <a:lnTo>
                      <a:pt x="1296" y="50"/>
                    </a:lnTo>
                    <a:lnTo>
                      <a:pt x="1302" y="60"/>
                    </a:lnTo>
                    <a:close/>
                    <a:moveTo>
                      <a:pt x="1318" y="51"/>
                    </a:moveTo>
                    <a:lnTo>
                      <a:pt x="1321" y="48"/>
                    </a:lnTo>
                    <a:lnTo>
                      <a:pt x="1326" y="46"/>
                    </a:lnTo>
                    <a:lnTo>
                      <a:pt x="1319" y="35"/>
                    </a:lnTo>
                    <a:lnTo>
                      <a:pt x="1315" y="38"/>
                    </a:lnTo>
                    <a:lnTo>
                      <a:pt x="1311" y="40"/>
                    </a:lnTo>
                    <a:lnTo>
                      <a:pt x="1318" y="51"/>
                    </a:lnTo>
                    <a:close/>
                    <a:moveTo>
                      <a:pt x="1334" y="40"/>
                    </a:moveTo>
                    <a:lnTo>
                      <a:pt x="1341" y="36"/>
                    </a:lnTo>
                    <a:lnTo>
                      <a:pt x="1335" y="25"/>
                    </a:lnTo>
                    <a:lnTo>
                      <a:pt x="1327" y="30"/>
                    </a:lnTo>
                    <a:lnTo>
                      <a:pt x="1334" y="40"/>
                    </a:lnTo>
                    <a:close/>
                    <a:moveTo>
                      <a:pt x="1349" y="31"/>
                    </a:moveTo>
                    <a:lnTo>
                      <a:pt x="1357" y="26"/>
                    </a:lnTo>
                    <a:lnTo>
                      <a:pt x="1350" y="15"/>
                    </a:lnTo>
                    <a:lnTo>
                      <a:pt x="1342" y="20"/>
                    </a:lnTo>
                    <a:lnTo>
                      <a:pt x="1349" y="31"/>
                    </a:lnTo>
                    <a:close/>
                    <a:moveTo>
                      <a:pt x="1365" y="20"/>
                    </a:moveTo>
                    <a:lnTo>
                      <a:pt x="1369" y="18"/>
                    </a:lnTo>
                    <a:lnTo>
                      <a:pt x="1373" y="16"/>
                    </a:lnTo>
                    <a:lnTo>
                      <a:pt x="1366" y="5"/>
                    </a:lnTo>
                    <a:lnTo>
                      <a:pt x="1362" y="7"/>
                    </a:lnTo>
                    <a:lnTo>
                      <a:pt x="1358" y="10"/>
                    </a:lnTo>
                    <a:lnTo>
                      <a:pt x="1365" y="20"/>
                    </a:lnTo>
                    <a:close/>
                    <a:moveTo>
                      <a:pt x="1380" y="11"/>
                    </a:moveTo>
                    <a:lnTo>
                      <a:pt x="1381" y="10"/>
                    </a:lnTo>
                    <a:lnTo>
                      <a:pt x="1381" y="10"/>
                    </a:lnTo>
                    <a:lnTo>
                      <a:pt x="1375" y="0"/>
                    </a:lnTo>
                    <a:lnTo>
                      <a:pt x="1374" y="0"/>
                    </a:lnTo>
                    <a:lnTo>
                      <a:pt x="1374" y="0"/>
                    </a:lnTo>
                    <a:lnTo>
                      <a:pt x="1380" y="11"/>
                    </a:lnTo>
                    <a:close/>
                    <a:moveTo>
                      <a:pt x="7" y="888"/>
                    </a:moveTo>
                    <a:lnTo>
                      <a:pt x="7" y="888"/>
                    </a:lnTo>
                    <a:lnTo>
                      <a:pt x="14" y="883"/>
                    </a:lnTo>
                    <a:lnTo>
                      <a:pt x="8" y="873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7" y="8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3" name="Oval 276"/>
              <p:cNvSpPr>
                <a:spLocks noChangeArrowheads="1"/>
              </p:cNvSpPr>
              <p:nvPr/>
            </p:nvSpPr>
            <p:spPr bwMode="auto">
              <a:xfrm>
                <a:off x="1957388" y="5078413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4" name="Oval 277"/>
              <p:cNvSpPr>
                <a:spLocks noChangeArrowheads="1"/>
              </p:cNvSpPr>
              <p:nvPr/>
            </p:nvSpPr>
            <p:spPr bwMode="auto">
              <a:xfrm>
                <a:off x="1957388" y="507841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5" name="Oval 278"/>
              <p:cNvSpPr>
                <a:spLocks noChangeArrowheads="1"/>
              </p:cNvSpPr>
              <p:nvPr/>
            </p:nvSpPr>
            <p:spPr bwMode="auto">
              <a:xfrm>
                <a:off x="2527301" y="4714875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6" name="Oval 279"/>
              <p:cNvSpPr>
                <a:spLocks noChangeArrowheads="1"/>
              </p:cNvSpPr>
              <p:nvPr/>
            </p:nvSpPr>
            <p:spPr bwMode="auto">
              <a:xfrm>
                <a:off x="2527301" y="4714875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7" name="Oval 280"/>
              <p:cNvSpPr>
                <a:spLocks noChangeArrowheads="1"/>
              </p:cNvSpPr>
              <p:nvPr/>
            </p:nvSpPr>
            <p:spPr bwMode="auto">
              <a:xfrm>
                <a:off x="2811463" y="4532313"/>
                <a:ext cx="58738" cy="603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8" name="Oval 281"/>
              <p:cNvSpPr>
                <a:spLocks noChangeArrowheads="1"/>
              </p:cNvSpPr>
              <p:nvPr/>
            </p:nvSpPr>
            <p:spPr bwMode="auto">
              <a:xfrm>
                <a:off x="2811463" y="453231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9" name="Oval 282"/>
              <p:cNvSpPr>
                <a:spLocks noChangeArrowheads="1"/>
              </p:cNvSpPr>
              <p:nvPr/>
            </p:nvSpPr>
            <p:spPr bwMode="auto">
              <a:xfrm>
                <a:off x="3095626" y="4351338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0" name="Oval 283"/>
              <p:cNvSpPr>
                <a:spLocks noChangeArrowheads="1"/>
              </p:cNvSpPr>
              <p:nvPr/>
            </p:nvSpPr>
            <p:spPr bwMode="auto">
              <a:xfrm>
                <a:off x="3095626" y="4351338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Oval 284"/>
              <p:cNvSpPr>
                <a:spLocks noChangeArrowheads="1"/>
              </p:cNvSpPr>
              <p:nvPr/>
            </p:nvSpPr>
            <p:spPr bwMode="auto">
              <a:xfrm>
                <a:off x="3475038" y="4108450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2" name="Oval 285"/>
              <p:cNvSpPr>
                <a:spLocks noChangeArrowheads="1"/>
              </p:cNvSpPr>
              <p:nvPr/>
            </p:nvSpPr>
            <p:spPr bwMode="auto">
              <a:xfrm>
                <a:off x="3475038" y="4108450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3" name="Rectangle 286"/>
              <p:cNvSpPr>
                <a:spLocks noChangeArrowheads="1"/>
              </p:cNvSpPr>
              <p:nvPr/>
            </p:nvSpPr>
            <p:spPr bwMode="auto">
              <a:xfrm rot="19644372">
                <a:off x="1507508" y="5318667"/>
                <a:ext cx="42319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30dB Gain</a:t>
                </a:r>
                <a:endPara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2" name="TextBox 421"/>
              <p:cNvSpPr txBox="1"/>
              <p:nvPr/>
            </p:nvSpPr>
            <p:spPr>
              <a:xfrm>
                <a:off x="2476388" y="4094957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Loud</a:t>
                </a:r>
                <a:endParaRPr lang="en-US" sz="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2469976" y="5371857"/>
                <a:ext cx="6639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Quiet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" name="Rectangle 59"/>
              <p:cNvSpPr>
                <a:spLocks noChangeArrowheads="1"/>
              </p:cNvSpPr>
              <p:nvPr/>
            </p:nvSpPr>
            <p:spPr bwMode="auto">
              <a:xfrm rot="16200000">
                <a:off x="486598" y="4929476"/>
                <a:ext cx="130805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 Level at Ear (</a:t>
                </a:r>
                <a:r>
                  <a:rPr kumimoji="0" lang="en-US" altLang="en-US" sz="900" b="0" i="0" u="none" strike="noStrike" cap="none" normalizeH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 rot="16200000">
                <a:off x="3749832" y="5386000"/>
                <a:ext cx="465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 dB</a:t>
                </a:r>
              </a:p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372" name="Straight Connector 1371"/>
              <p:cNvCxnSpPr>
                <a:stCxn id="39" idx="0"/>
              </p:cNvCxnSpPr>
              <p:nvPr/>
            </p:nvCxnSpPr>
            <p:spPr>
              <a:xfrm flipV="1">
                <a:off x="1420813" y="5416978"/>
                <a:ext cx="660400" cy="42184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Rectangle 287"/>
              <p:cNvSpPr>
                <a:spLocks noChangeArrowheads="1"/>
              </p:cNvSpPr>
              <p:nvPr/>
            </p:nvSpPr>
            <p:spPr bwMode="auto">
              <a:xfrm>
                <a:off x="2057401" y="5116513"/>
                <a:ext cx="4556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Whisper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5" name="Rectangle 288"/>
              <p:cNvSpPr>
                <a:spLocks noChangeArrowheads="1"/>
              </p:cNvSpPr>
              <p:nvPr/>
            </p:nvSpPr>
            <p:spPr bwMode="auto">
              <a:xfrm>
                <a:off x="2624138" y="4756150"/>
                <a:ext cx="71278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Conversation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6" name="Rectangle 289"/>
              <p:cNvSpPr>
                <a:spLocks noChangeArrowheads="1"/>
              </p:cNvSpPr>
              <p:nvPr/>
            </p:nvSpPr>
            <p:spPr bwMode="auto">
              <a:xfrm>
                <a:off x="2903538" y="4579938"/>
                <a:ext cx="8747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Loud Restaurant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7" name="Rectangle 290"/>
              <p:cNvSpPr>
                <a:spLocks noChangeArrowheads="1"/>
              </p:cNvSpPr>
              <p:nvPr/>
            </p:nvSpPr>
            <p:spPr bwMode="auto">
              <a:xfrm>
                <a:off x="3190876" y="4395788"/>
                <a:ext cx="67627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Lawn Mower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8" name="Rectangle 291"/>
              <p:cNvSpPr>
                <a:spLocks noChangeArrowheads="1"/>
              </p:cNvSpPr>
              <p:nvPr/>
            </p:nvSpPr>
            <p:spPr bwMode="auto">
              <a:xfrm>
                <a:off x="3567113" y="4152900"/>
                <a:ext cx="5049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Table Saw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3230058" y="4371817"/>
                <a:ext cx="445000" cy="169307"/>
                <a:chOff x="5165727" y="2883132"/>
                <a:chExt cx="390525" cy="275160"/>
              </a:xfrm>
            </p:grpSpPr>
            <p:cxnSp>
              <p:nvCxnSpPr>
                <p:cNvPr id="413" name="Straight Connector 412"/>
                <p:cNvCxnSpPr/>
                <p:nvPr/>
              </p:nvCxnSpPr>
              <p:spPr>
                <a:xfrm flipH="1">
                  <a:off x="5165727" y="2883132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5165727" y="2883132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4" name="Group 423"/>
              <p:cNvGrpSpPr/>
              <p:nvPr/>
            </p:nvGrpSpPr>
            <p:grpSpPr>
              <a:xfrm>
                <a:off x="3604430" y="4132815"/>
                <a:ext cx="445000" cy="169307"/>
                <a:chOff x="5165727" y="2883132"/>
                <a:chExt cx="390525" cy="275160"/>
              </a:xfrm>
            </p:grpSpPr>
            <p:cxnSp>
              <p:nvCxnSpPr>
                <p:cNvPr id="425" name="Straight Connector 424"/>
                <p:cNvCxnSpPr/>
                <p:nvPr/>
              </p:nvCxnSpPr>
              <p:spPr>
                <a:xfrm flipH="1">
                  <a:off x="5165727" y="2883132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/>
                <p:cNvCxnSpPr/>
                <p:nvPr/>
              </p:nvCxnSpPr>
              <p:spPr>
                <a:xfrm>
                  <a:off x="5165727" y="2883132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4" name="Straight Arrow Connector 383"/>
              <p:cNvCxnSpPr/>
              <p:nvPr/>
            </p:nvCxnSpPr>
            <p:spPr>
              <a:xfrm flipV="1">
                <a:off x="1706580" y="5472330"/>
                <a:ext cx="0" cy="15953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4575425" y="1331366"/>
            <a:ext cx="3444376" cy="2399386"/>
            <a:chOff x="4575425" y="1331366"/>
            <a:chExt cx="3444376" cy="2399386"/>
          </a:xfrm>
        </p:grpSpPr>
        <p:sp>
          <p:nvSpPr>
            <p:cNvPr id="331" name="Rectangle 330"/>
            <p:cNvSpPr/>
            <p:nvPr/>
          </p:nvSpPr>
          <p:spPr>
            <a:xfrm>
              <a:off x="4575425" y="1331366"/>
              <a:ext cx="3444376" cy="2399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8" name="Group 387"/>
            <p:cNvGrpSpPr/>
            <p:nvPr/>
          </p:nvGrpSpPr>
          <p:grpSpPr>
            <a:xfrm>
              <a:off x="4690873" y="1398588"/>
              <a:ext cx="3149791" cy="2280037"/>
              <a:chOff x="4690873" y="1446213"/>
              <a:chExt cx="3149791" cy="228003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049246" y="1639570"/>
                <a:ext cx="2754906" cy="1757681"/>
                <a:chOff x="5049246" y="1639570"/>
                <a:chExt cx="2754906" cy="175768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5049246" y="1639570"/>
                  <a:ext cx="2754906" cy="63780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049246" y="2674550"/>
                  <a:ext cx="2754906" cy="722701"/>
                </a:xfrm>
                <a:prstGeom prst="rect">
                  <a:avLst/>
                </a:prstGeom>
                <a:gradFill flip="none" rotWithShape="1">
                  <a:gsLst>
                    <a:gs pos="22000">
                      <a:schemeClr val="accent6"/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ight Brace 34"/>
              <p:cNvSpPr/>
              <p:nvPr/>
            </p:nvSpPr>
            <p:spPr>
              <a:xfrm>
                <a:off x="7397519" y="2042521"/>
                <a:ext cx="152691" cy="766516"/>
              </a:xfrm>
              <a:prstGeom prst="rightBrace">
                <a:avLst>
                  <a:gd name="adj1" fmla="val 45833"/>
                  <a:gd name="adj2" fmla="val 5000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7184323" y="2295232"/>
                <a:ext cx="88838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Usable Range</a:t>
                </a:r>
                <a:endParaRPr lang="en-US" sz="1000" dirty="0"/>
              </a:p>
            </p:txBody>
          </p:sp>
          <p:sp>
            <p:nvSpPr>
              <p:cNvPr id="1263" name="Line 101"/>
              <p:cNvSpPr>
                <a:spLocks noChangeShapeType="1"/>
              </p:cNvSpPr>
              <p:nvPr/>
            </p:nvSpPr>
            <p:spPr bwMode="auto">
              <a:xfrm>
                <a:off x="5046664" y="3397251"/>
                <a:ext cx="27574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Line 102"/>
              <p:cNvSpPr>
                <a:spLocks noChangeShapeType="1"/>
              </p:cNvSpPr>
              <p:nvPr/>
            </p:nvSpPr>
            <p:spPr bwMode="auto">
              <a:xfrm>
                <a:off x="5046664" y="1639888"/>
                <a:ext cx="27574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5" name="Line 103"/>
              <p:cNvSpPr>
                <a:spLocks noChangeShapeType="1"/>
              </p:cNvSpPr>
              <p:nvPr/>
            </p:nvSpPr>
            <p:spPr bwMode="auto">
              <a:xfrm flipV="1">
                <a:off x="504666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6" name="Line 104"/>
              <p:cNvSpPr>
                <a:spLocks noChangeShapeType="1"/>
              </p:cNvSpPr>
              <p:nvPr/>
            </p:nvSpPr>
            <p:spPr bwMode="auto">
              <a:xfrm flipV="1">
                <a:off x="542766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7" name="Line 105"/>
              <p:cNvSpPr>
                <a:spLocks noChangeShapeType="1"/>
              </p:cNvSpPr>
              <p:nvPr/>
            </p:nvSpPr>
            <p:spPr bwMode="auto">
              <a:xfrm flipV="1">
                <a:off x="5808664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8" name="Line 106"/>
              <p:cNvSpPr>
                <a:spLocks noChangeShapeType="1"/>
              </p:cNvSpPr>
              <p:nvPr/>
            </p:nvSpPr>
            <p:spPr bwMode="auto">
              <a:xfrm flipV="1">
                <a:off x="6188076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9" name="Line 107"/>
              <p:cNvSpPr>
                <a:spLocks noChangeShapeType="1"/>
              </p:cNvSpPr>
              <p:nvPr/>
            </p:nvSpPr>
            <p:spPr bwMode="auto">
              <a:xfrm flipV="1">
                <a:off x="6569076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0" name="Line 108"/>
              <p:cNvSpPr>
                <a:spLocks noChangeShapeType="1"/>
              </p:cNvSpPr>
              <p:nvPr/>
            </p:nvSpPr>
            <p:spPr bwMode="auto">
              <a:xfrm flipV="1">
                <a:off x="694848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1" name="Line 109"/>
              <p:cNvSpPr>
                <a:spLocks noChangeShapeType="1"/>
              </p:cNvSpPr>
              <p:nvPr/>
            </p:nvSpPr>
            <p:spPr bwMode="auto">
              <a:xfrm flipV="1">
                <a:off x="732948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2" name="Line 110"/>
              <p:cNvSpPr>
                <a:spLocks noChangeShapeType="1"/>
              </p:cNvSpPr>
              <p:nvPr/>
            </p:nvSpPr>
            <p:spPr bwMode="auto">
              <a:xfrm flipV="1">
                <a:off x="7710489" y="33702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3" name="Line 111"/>
              <p:cNvSpPr>
                <a:spLocks noChangeShapeType="1"/>
              </p:cNvSpPr>
              <p:nvPr/>
            </p:nvSpPr>
            <p:spPr bwMode="auto">
              <a:xfrm>
                <a:off x="504666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4" name="Line 112"/>
              <p:cNvSpPr>
                <a:spLocks noChangeShapeType="1"/>
              </p:cNvSpPr>
              <p:nvPr/>
            </p:nvSpPr>
            <p:spPr bwMode="auto">
              <a:xfrm>
                <a:off x="542766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5" name="Line 113"/>
              <p:cNvSpPr>
                <a:spLocks noChangeShapeType="1"/>
              </p:cNvSpPr>
              <p:nvPr/>
            </p:nvSpPr>
            <p:spPr bwMode="auto">
              <a:xfrm>
                <a:off x="5808664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6" name="Line 114"/>
              <p:cNvSpPr>
                <a:spLocks noChangeShapeType="1"/>
              </p:cNvSpPr>
              <p:nvPr/>
            </p:nvSpPr>
            <p:spPr bwMode="auto">
              <a:xfrm>
                <a:off x="6188076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7" name="Line 115"/>
              <p:cNvSpPr>
                <a:spLocks noChangeShapeType="1"/>
              </p:cNvSpPr>
              <p:nvPr/>
            </p:nvSpPr>
            <p:spPr bwMode="auto">
              <a:xfrm>
                <a:off x="6569076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8" name="Line 116"/>
              <p:cNvSpPr>
                <a:spLocks noChangeShapeType="1"/>
              </p:cNvSpPr>
              <p:nvPr/>
            </p:nvSpPr>
            <p:spPr bwMode="auto">
              <a:xfrm>
                <a:off x="694848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9" name="Line 117"/>
              <p:cNvSpPr>
                <a:spLocks noChangeShapeType="1"/>
              </p:cNvSpPr>
              <p:nvPr/>
            </p:nvSpPr>
            <p:spPr bwMode="auto">
              <a:xfrm>
                <a:off x="732948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0" name="Line 118"/>
              <p:cNvSpPr>
                <a:spLocks noChangeShapeType="1"/>
              </p:cNvSpPr>
              <p:nvPr/>
            </p:nvSpPr>
            <p:spPr bwMode="auto">
              <a:xfrm>
                <a:off x="7710489" y="163988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1" name="Rectangle 119"/>
              <p:cNvSpPr>
                <a:spLocks noChangeArrowheads="1"/>
              </p:cNvSpPr>
              <p:nvPr/>
            </p:nvSpPr>
            <p:spPr bwMode="auto">
              <a:xfrm>
                <a:off x="5018089" y="3448051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2" name="Rectangle 120"/>
              <p:cNvSpPr>
                <a:spLocks noChangeArrowheads="1"/>
              </p:cNvSpPr>
              <p:nvPr/>
            </p:nvSpPr>
            <p:spPr bwMode="auto">
              <a:xfrm>
                <a:off x="5378451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3" name="Rectangle 121"/>
              <p:cNvSpPr>
                <a:spLocks noChangeArrowheads="1"/>
              </p:cNvSpPr>
              <p:nvPr/>
            </p:nvSpPr>
            <p:spPr bwMode="auto">
              <a:xfrm>
                <a:off x="5753101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4" name="Rectangle 122"/>
              <p:cNvSpPr>
                <a:spLocks noChangeArrowheads="1"/>
              </p:cNvSpPr>
              <p:nvPr/>
            </p:nvSpPr>
            <p:spPr bwMode="auto">
              <a:xfrm>
                <a:off x="6135689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5" name="Rectangle 123"/>
              <p:cNvSpPr>
                <a:spLocks noChangeArrowheads="1"/>
              </p:cNvSpPr>
              <p:nvPr/>
            </p:nvSpPr>
            <p:spPr bwMode="auto">
              <a:xfrm>
                <a:off x="6518276" y="344805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6" name="Rectangle 124"/>
              <p:cNvSpPr>
                <a:spLocks noChangeArrowheads="1"/>
              </p:cNvSpPr>
              <p:nvPr/>
            </p:nvSpPr>
            <p:spPr bwMode="auto">
              <a:xfrm>
                <a:off x="6870701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7" name="Rectangle 125"/>
              <p:cNvSpPr>
                <a:spLocks noChangeArrowheads="1"/>
              </p:cNvSpPr>
              <p:nvPr/>
            </p:nvSpPr>
            <p:spPr bwMode="auto">
              <a:xfrm>
                <a:off x="7245351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8" name="Rectangle 126"/>
              <p:cNvSpPr>
                <a:spLocks noChangeArrowheads="1"/>
              </p:cNvSpPr>
              <p:nvPr/>
            </p:nvSpPr>
            <p:spPr bwMode="auto">
              <a:xfrm>
                <a:off x="7627939" y="3448051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9" name="Rectangle 127"/>
              <p:cNvSpPr>
                <a:spLocks noChangeArrowheads="1"/>
              </p:cNvSpPr>
              <p:nvPr/>
            </p:nvSpPr>
            <p:spPr bwMode="auto">
              <a:xfrm>
                <a:off x="5949092" y="3587751"/>
                <a:ext cx="96821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 Level (</a:t>
                </a:r>
                <a:r>
                  <a:rPr kumimoji="0" lang="en-US" altLang="en-US" sz="900" b="0" i="0" u="none" strike="noStrike" cap="none" normalizeH="0" baseline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0" name="Line 128"/>
              <p:cNvSpPr>
                <a:spLocks noChangeShapeType="1"/>
              </p:cNvSpPr>
              <p:nvPr/>
            </p:nvSpPr>
            <p:spPr bwMode="auto">
              <a:xfrm flipV="1">
                <a:off x="5046664" y="1639888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1" name="Line 129"/>
              <p:cNvSpPr>
                <a:spLocks noChangeShapeType="1"/>
              </p:cNvSpPr>
              <p:nvPr/>
            </p:nvSpPr>
            <p:spPr bwMode="auto">
              <a:xfrm flipV="1">
                <a:off x="7804151" y="1639888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2" name="Line 130"/>
              <p:cNvSpPr>
                <a:spLocks noChangeShapeType="1"/>
              </p:cNvSpPr>
              <p:nvPr/>
            </p:nvSpPr>
            <p:spPr bwMode="auto">
              <a:xfrm>
                <a:off x="5046664" y="3397251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3" name="Line 131"/>
              <p:cNvSpPr>
                <a:spLocks noChangeShapeType="1"/>
              </p:cNvSpPr>
              <p:nvPr/>
            </p:nvSpPr>
            <p:spPr bwMode="auto">
              <a:xfrm>
                <a:off x="5046664" y="31543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4" name="Line 132"/>
              <p:cNvSpPr>
                <a:spLocks noChangeShapeType="1"/>
              </p:cNvSpPr>
              <p:nvPr/>
            </p:nvSpPr>
            <p:spPr bwMode="auto">
              <a:xfrm>
                <a:off x="5046664" y="29130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5" name="Line 133"/>
              <p:cNvSpPr>
                <a:spLocks noChangeShapeType="1"/>
              </p:cNvSpPr>
              <p:nvPr/>
            </p:nvSpPr>
            <p:spPr bwMode="auto">
              <a:xfrm>
                <a:off x="5046664" y="2670176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6" name="Line 134"/>
              <p:cNvSpPr>
                <a:spLocks noChangeShapeType="1"/>
              </p:cNvSpPr>
              <p:nvPr/>
            </p:nvSpPr>
            <p:spPr bwMode="auto">
              <a:xfrm>
                <a:off x="5046664" y="24272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7" name="Line 135"/>
              <p:cNvSpPr>
                <a:spLocks noChangeShapeType="1"/>
              </p:cNvSpPr>
              <p:nvPr/>
            </p:nvSpPr>
            <p:spPr bwMode="auto">
              <a:xfrm>
                <a:off x="5046664" y="21859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8" name="Line 136"/>
              <p:cNvSpPr>
                <a:spLocks noChangeShapeType="1"/>
              </p:cNvSpPr>
              <p:nvPr/>
            </p:nvSpPr>
            <p:spPr bwMode="auto">
              <a:xfrm>
                <a:off x="5046664" y="1943101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9" name="Line 137"/>
              <p:cNvSpPr>
                <a:spLocks noChangeShapeType="1"/>
              </p:cNvSpPr>
              <p:nvPr/>
            </p:nvSpPr>
            <p:spPr bwMode="auto">
              <a:xfrm>
                <a:off x="5046664" y="170021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0" name="Line 138"/>
              <p:cNvSpPr>
                <a:spLocks noChangeShapeType="1"/>
              </p:cNvSpPr>
              <p:nvPr/>
            </p:nvSpPr>
            <p:spPr bwMode="auto">
              <a:xfrm flipH="1">
                <a:off x="7777164" y="3397251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1" name="Line 139"/>
              <p:cNvSpPr>
                <a:spLocks noChangeShapeType="1"/>
              </p:cNvSpPr>
              <p:nvPr/>
            </p:nvSpPr>
            <p:spPr bwMode="auto">
              <a:xfrm flipH="1">
                <a:off x="7777164" y="31543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2" name="Line 140"/>
              <p:cNvSpPr>
                <a:spLocks noChangeShapeType="1"/>
              </p:cNvSpPr>
              <p:nvPr/>
            </p:nvSpPr>
            <p:spPr bwMode="auto">
              <a:xfrm flipH="1">
                <a:off x="7777164" y="29130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Line 141"/>
              <p:cNvSpPr>
                <a:spLocks noChangeShapeType="1"/>
              </p:cNvSpPr>
              <p:nvPr/>
            </p:nvSpPr>
            <p:spPr bwMode="auto">
              <a:xfrm flipH="1">
                <a:off x="7777164" y="2670176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Line 142"/>
              <p:cNvSpPr>
                <a:spLocks noChangeShapeType="1"/>
              </p:cNvSpPr>
              <p:nvPr/>
            </p:nvSpPr>
            <p:spPr bwMode="auto">
              <a:xfrm flipH="1">
                <a:off x="7777164" y="24272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Line 143"/>
              <p:cNvSpPr>
                <a:spLocks noChangeShapeType="1"/>
              </p:cNvSpPr>
              <p:nvPr/>
            </p:nvSpPr>
            <p:spPr bwMode="auto">
              <a:xfrm flipH="1">
                <a:off x="7777164" y="21859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Line 144"/>
              <p:cNvSpPr>
                <a:spLocks noChangeShapeType="1"/>
              </p:cNvSpPr>
              <p:nvPr/>
            </p:nvSpPr>
            <p:spPr bwMode="auto">
              <a:xfrm flipH="1">
                <a:off x="7777164" y="1943101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7" name="Line 145"/>
              <p:cNvSpPr>
                <a:spLocks noChangeShapeType="1"/>
              </p:cNvSpPr>
              <p:nvPr/>
            </p:nvSpPr>
            <p:spPr bwMode="auto">
              <a:xfrm flipH="1">
                <a:off x="7777164" y="170021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8" name="Rectangle 146"/>
              <p:cNvSpPr>
                <a:spLocks noChangeArrowheads="1"/>
              </p:cNvSpPr>
              <p:nvPr/>
            </p:nvSpPr>
            <p:spPr bwMode="auto">
              <a:xfrm>
                <a:off x="4951414" y="3344863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9" name="Rectangle 147"/>
              <p:cNvSpPr>
                <a:spLocks noChangeArrowheads="1"/>
              </p:cNvSpPr>
              <p:nvPr/>
            </p:nvSpPr>
            <p:spPr bwMode="auto">
              <a:xfrm>
                <a:off x="4900614" y="3101976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0" name="Rectangle 148"/>
              <p:cNvSpPr>
                <a:spLocks noChangeArrowheads="1"/>
              </p:cNvSpPr>
              <p:nvPr/>
            </p:nvSpPr>
            <p:spPr bwMode="auto">
              <a:xfrm>
                <a:off x="4900614" y="2859088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1" name="Rectangle 149"/>
              <p:cNvSpPr>
                <a:spLocks noChangeArrowheads="1"/>
              </p:cNvSpPr>
              <p:nvPr/>
            </p:nvSpPr>
            <p:spPr bwMode="auto">
              <a:xfrm>
                <a:off x="4900614" y="2617788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2" name="Rectangle 150"/>
              <p:cNvSpPr>
                <a:spLocks noChangeArrowheads="1"/>
              </p:cNvSpPr>
              <p:nvPr/>
            </p:nvSpPr>
            <p:spPr bwMode="auto">
              <a:xfrm>
                <a:off x="4900614" y="2374901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3" name="Rectangle 151"/>
              <p:cNvSpPr>
                <a:spLocks noChangeArrowheads="1"/>
              </p:cNvSpPr>
              <p:nvPr/>
            </p:nvSpPr>
            <p:spPr bwMode="auto">
              <a:xfrm>
                <a:off x="4848226" y="2132013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4" name="Rectangle 152"/>
              <p:cNvSpPr>
                <a:spLocks noChangeArrowheads="1"/>
              </p:cNvSpPr>
              <p:nvPr/>
            </p:nvSpPr>
            <p:spPr bwMode="auto">
              <a:xfrm>
                <a:off x="4848226" y="1889126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5" name="Rectangle 153"/>
              <p:cNvSpPr>
                <a:spLocks noChangeArrowheads="1"/>
              </p:cNvSpPr>
              <p:nvPr/>
            </p:nvSpPr>
            <p:spPr bwMode="auto">
              <a:xfrm>
                <a:off x="4848226" y="1646238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40" name="Rectangle 178"/>
              <p:cNvSpPr>
                <a:spLocks noChangeArrowheads="1"/>
              </p:cNvSpPr>
              <p:nvPr/>
            </p:nvSpPr>
            <p:spPr bwMode="auto">
              <a:xfrm>
                <a:off x="5823256" y="1446213"/>
                <a:ext cx="1219886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40dB Hearing Loss</a:t>
                </a:r>
                <a:endPara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41" name="Freeform 179"/>
              <p:cNvSpPr>
                <a:spLocks noEditPoints="1"/>
              </p:cNvSpPr>
              <p:nvPr/>
            </p:nvSpPr>
            <p:spPr bwMode="auto">
              <a:xfrm>
                <a:off x="5041901" y="1692276"/>
                <a:ext cx="2673350" cy="1714500"/>
              </a:xfrm>
              <a:custGeom>
                <a:avLst/>
                <a:gdLst>
                  <a:gd name="T0" fmla="*/ 31 w 1684"/>
                  <a:gd name="T1" fmla="*/ 1049 h 1080"/>
                  <a:gd name="T2" fmla="*/ 70 w 1684"/>
                  <a:gd name="T3" fmla="*/ 1024 h 1080"/>
                  <a:gd name="T4" fmla="*/ 103 w 1684"/>
                  <a:gd name="T5" fmla="*/ 1018 h 1080"/>
                  <a:gd name="T6" fmla="*/ 132 w 1684"/>
                  <a:gd name="T7" fmla="*/ 1000 h 1080"/>
                  <a:gd name="T8" fmla="*/ 144 w 1684"/>
                  <a:gd name="T9" fmla="*/ 977 h 1080"/>
                  <a:gd name="T10" fmla="*/ 172 w 1684"/>
                  <a:gd name="T11" fmla="*/ 960 h 1080"/>
                  <a:gd name="T12" fmla="*/ 218 w 1684"/>
                  <a:gd name="T13" fmla="*/ 945 h 1080"/>
                  <a:gd name="T14" fmla="*/ 246 w 1684"/>
                  <a:gd name="T15" fmla="*/ 927 h 1080"/>
                  <a:gd name="T16" fmla="*/ 250 w 1684"/>
                  <a:gd name="T17" fmla="*/ 910 h 1080"/>
                  <a:gd name="T18" fmla="*/ 288 w 1684"/>
                  <a:gd name="T19" fmla="*/ 886 h 1080"/>
                  <a:gd name="T20" fmla="*/ 327 w 1684"/>
                  <a:gd name="T21" fmla="*/ 875 h 1080"/>
                  <a:gd name="T22" fmla="*/ 350 w 1684"/>
                  <a:gd name="T23" fmla="*/ 860 h 1080"/>
                  <a:gd name="T24" fmla="*/ 359 w 1684"/>
                  <a:gd name="T25" fmla="*/ 840 h 1080"/>
                  <a:gd name="T26" fmla="*/ 398 w 1684"/>
                  <a:gd name="T27" fmla="*/ 815 h 1080"/>
                  <a:gd name="T28" fmla="*/ 428 w 1684"/>
                  <a:gd name="T29" fmla="*/ 811 h 1080"/>
                  <a:gd name="T30" fmla="*/ 444 w 1684"/>
                  <a:gd name="T31" fmla="*/ 801 h 1080"/>
                  <a:gd name="T32" fmla="*/ 469 w 1684"/>
                  <a:gd name="T33" fmla="*/ 770 h 1080"/>
                  <a:gd name="T34" fmla="*/ 514 w 1684"/>
                  <a:gd name="T35" fmla="*/ 756 h 1080"/>
                  <a:gd name="T36" fmla="*/ 546 w 1684"/>
                  <a:gd name="T37" fmla="*/ 736 h 1080"/>
                  <a:gd name="T38" fmla="*/ 569 w 1684"/>
                  <a:gd name="T39" fmla="*/ 721 h 1080"/>
                  <a:gd name="T40" fmla="*/ 585 w 1684"/>
                  <a:gd name="T41" fmla="*/ 711 h 1080"/>
                  <a:gd name="T42" fmla="*/ 617 w 1684"/>
                  <a:gd name="T43" fmla="*/ 676 h 1080"/>
                  <a:gd name="T44" fmla="*/ 655 w 1684"/>
                  <a:gd name="T45" fmla="*/ 666 h 1080"/>
                  <a:gd name="T46" fmla="*/ 663 w 1684"/>
                  <a:gd name="T47" fmla="*/ 661 h 1080"/>
                  <a:gd name="T48" fmla="*/ 687 w 1684"/>
                  <a:gd name="T49" fmla="*/ 631 h 1080"/>
                  <a:gd name="T50" fmla="*/ 733 w 1684"/>
                  <a:gd name="T51" fmla="*/ 617 h 1080"/>
                  <a:gd name="T52" fmla="*/ 762 w 1684"/>
                  <a:gd name="T53" fmla="*/ 598 h 1080"/>
                  <a:gd name="T54" fmla="*/ 766 w 1684"/>
                  <a:gd name="T55" fmla="*/ 581 h 1080"/>
                  <a:gd name="T56" fmla="*/ 803 w 1684"/>
                  <a:gd name="T57" fmla="*/ 558 h 1080"/>
                  <a:gd name="T58" fmla="*/ 842 w 1684"/>
                  <a:gd name="T59" fmla="*/ 547 h 1080"/>
                  <a:gd name="T60" fmla="*/ 866 w 1684"/>
                  <a:gd name="T61" fmla="*/ 532 h 1080"/>
                  <a:gd name="T62" fmla="*/ 881 w 1684"/>
                  <a:gd name="T63" fmla="*/ 522 h 1080"/>
                  <a:gd name="T64" fmla="*/ 906 w 1684"/>
                  <a:gd name="T65" fmla="*/ 491 h 1080"/>
                  <a:gd name="T66" fmla="*/ 945 w 1684"/>
                  <a:gd name="T67" fmla="*/ 467 h 1080"/>
                  <a:gd name="T68" fmla="*/ 977 w 1684"/>
                  <a:gd name="T69" fmla="*/ 461 h 1080"/>
                  <a:gd name="T70" fmla="*/ 1007 w 1684"/>
                  <a:gd name="T71" fmla="*/ 442 h 1080"/>
                  <a:gd name="T72" fmla="*/ 1018 w 1684"/>
                  <a:gd name="T73" fmla="*/ 420 h 1080"/>
                  <a:gd name="T74" fmla="*/ 1055 w 1684"/>
                  <a:gd name="T75" fmla="*/ 397 h 1080"/>
                  <a:gd name="T76" fmla="*/ 1085 w 1684"/>
                  <a:gd name="T77" fmla="*/ 392 h 1080"/>
                  <a:gd name="T78" fmla="*/ 1100 w 1684"/>
                  <a:gd name="T79" fmla="*/ 382 h 1080"/>
                  <a:gd name="T80" fmla="*/ 1133 w 1684"/>
                  <a:gd name="T81" fmla="*/ 347 h 1080"/>
                  <a:gd name="T82" fmla="*/ 1171 w 1684"/>
                  <a:gd name="T83" fmla="*/ 338 h 1080"/>
                  <a:gd name="T84" fmla="*/ 1179 w 1684"/>
                  <a:gd name="T85" fmla="*/ 333 h 1080"/>
                  <a:gd name="T86" fmla="*/ 1203 w 1684"/>
                  <a:gd name="T87" fmla="*/ 302 h 1080"/>
                  <a:gd name="T88" fmla="*/ 1242 w 1684"/>
                  <a:gd name="T89" fmla="*/ 278 h 1080"/>
                  <a:gd name="T90" fmla="*/ 1273 w 1684"/>
                  <a:gd name="T91" fmla="*/ 258 h 1080"/>
                  <a:gd name="T92" fmla="*/ 1303 w 1684"/>
                  <a:gd name="T93" fmla="*/ 253 h 1080"/>
                  <a:gd name="T94" fmla="*/ 1319 w 1684"/>
                  <a:gd name="T95" fmla="*/ 243 h 1080"/>
                  <a:gd name="T96" fmla="*/ 1344 w 1684"/>
                  <a:gd name="T97" fmla="*/ 213 h 1080"/>
                  <a:gd name="T98" fmla="*/ 1389 w 1684"/>
                  <a:gd name="T99" fmla="*/ 198 h 1080"/>
                  <a:gd name="T100" fmla="*/ 1421 w 1684"/>
                  <a:gd name="T101" fmla="*/ 179 h 1080"/>
                  <a:gd name="T102" fmla="*/ 1422 w 1684"/>
                  <a:gd name="T103" fmla="*/ 163 h 1080"/>
                  <a:gd name="T104" fmla="*/ 1461 w 1684"/>
                  <a:gd name="T105" fmla="*/ 138 h 1080"/>
                  <a:gd name="T106" fmla="*/ 1492 w 1684"/>
                  <a:gd name="T107" fmla="*/ 132 h 1080"/>
                  <a:gd name="T108" fmla="*/ 1522 w 1684"/>
                  <a:gd name="T109" fmla="*/ 114 h 1080"/>
                  <a:gd name="T110" fmla="*/ 1534 w 1684"/>
                  <a:gd name="T111" fmla="*/ 92 h 1080"/>
                  <a:gd name="T112" fmla="*/ 1570 w 1684"/>
                  <a:gd name="T113" fmla="*/ 68 h 1080"/>
                  <a:gd name="T114" fmla="*/ 1600 w 1684"/>
                  <a:gd name="T115" fmla="*/ 64 h 1080"/>
                  <a:gd name="T116" fmla="*/ 1636 w 1684"/>
                  <a:gd name="T117" fmla="*/ 41 h 1080"/>
                  <a:gd name="T118" fmla="*/ 1641 w 1684"/>
                  <a:gd name="T119" fmla="*/ 24 h 1080"/>
                  <a:gd name="T120" fmla="*/ 1679 w 1684"/>
                  <a:gd name="T121" fmla="*/ 14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84" h="1080">
                    <a:moveTo>
                      <a:pt x="22" y="1070"/>
                    </a:moveTo>
                    <a:lnTo>
                      <a:pt x="30" y="1064"/>
                    </a:lnTo>
                    <a:lnTo>
                      <a:pt x="23" y="1054"/>
                    </a:lnTo>
                    <a:lnTo>
                      <a:pt x="15" y="1059"/>
                    </a:lnTo>
                    <a:lnTo>
                      <a:pt x="22" y="1070"/>
                    </a:lnTo>
                    <a:close/>
                    <a:moveTo>
                      <a:pt x="38" y="1060"/>
                    </a:moveTo>
                    <a:lnTo>
                      <a:pt x="43" y="1056"/>
                    </a:lnTo>
                    <a:lnTo>
                      <a:pt x="46" y="1055"/>
                    </a:lnTo>
                    <a:lnTo>
                      <a:pt x="39" y="1044"/>
                    </a:lnTo>
                    <a:lnTo>
                      <a:pt x="36" y="1046"/>
                    </a:lnTo>
                    <a:lnTo>
                      <a:pt x="31" y="1049"/>
                    </a:lnTo>
                    <a:lnTo>
                      <a:pt x="38" y="1060"/>
                    </a:lnTo>
                    <a:close/>
                    <a:moveTo>
                      <a:pt x="53" y="1050"/>
                    </a:moveTo>
                    <a:lnTo>
                      <a:pt x="55" y="1049"/>
                    </a:lnTo>
                    <a:lnTo>
                      <a:pt x="61" y="1045"/>
                    </a:lnTo>
                    <a:lnTo>
                      <a:pt x="55" y="1034"/>
                    </a:lnTo>
                    <a:lnTo>
                      <a:pt x="48" y="1038"/>
                    </a:lnTo>
                    <a:lnTo>
                      <a:pt x="47" y="1039"/>
                    </a:lnTo>
                    <a:lnTo>
                      <a:pt x="53" y="1050"/>
                    </a:lnTo>
                    <a:close/>
                    <a:moveTo>
                      <a:pt x="69" y="1040"/>
                    </a:moveTo>
                    <a:lnTo>
                      <a:pt x="77" y="1035"/>
                    </a:lnTo>
                    <a:lnTo>
                      <a:pt x="70" y="1024"/>
                    </a:lnTo>
                    <a:lnTo>
                      <a:pt x="62" y="1029"/>
                    </a:lnTo>
                    <a:lnTo>
                      <a:pt x="69" y="1040"/>
                    </a:lnTo>
                    <a:close/>
                    <a:moveTo>
                      <a:pt x="85" y="1030"/>
                    </a:moveTo>
                    <a:lnTo>
                      <a:pt x="91" y="1026"/>
                    </a:lnTo>
                    <a:lnTo>
                      <a:pt x="92" y="1025"/>
                    </a:lnTo>
                    <a:lnTo>
                      <a:pt x="86" y="1014"/>
                    </a:lnTo>
                    <a:lnTo>
                      <a:pt x="84" y="1016"/>
                    </a:lnTo>
                    <a:lnTo>
                      <a:pt x="78" y="1019"/>
                    </a:lnTo>
                    <a:lnTo>
                      <a:pt x="85" y="1030"/>
                    </a:lnTo>
                    <a:close/>
                    <a:moveTo>
                      <a:pt x="100" y="1020"/>
                    </a:moveTo>
                    <a:lnTo>
                      <a:pt x="103" y="1018"/>
                    </a:lnTo>
                    <a:lnTo>
                      <a:pt x="108" y="1015"/>
                    </a:lnTo>
                    <a:lnTo>
                      <a:pt x="101" y="1004"/>
                    </a:lnTo>
                    <a:lnTo>
                      <a:pt x="96" y="1008"/>
                    </a:lnTo>
                    <a:lnTo>
                      <a:pt x="94" y="1009"/>
                    </a:lnTo>
                    <a:lnTo>
                      <a:pt x="100" y="1020"/>
                    </a:lnTo>
                    <a:close/>
                    <a:moveTo>
                      <a:pt x="116" y="1010"/>
                    </a:moveTo>
                    <a:lnTo>
                      <a:pt x="124" y="1005"/>
                    </a:lnTo>
                    <a:lnTo>
                      <a:pt x="117" y="994"/>
                    </a:lnTo>
                    <a:lnTo>
                      <a:pt x="109" y="999"/>
                    </a:lnTo>
                    <a:lnTo>
                      <a:pt x="116" y="1010"/>
                    </a:lnTo>
                    <a:close/>
                    <a:moveTo>
                      <a:pt x="132" y="1000"/>
                    </a:moveTo>
                    <a:lnTo>
                      <a:pt x="138" y="995"/>
                    </a:lnTo>
                    <a:lnTo>
                      <a:pt x="139" y="995"/>
                    </a:lnTo>
                    <a:lnTo>
                      <a:pt x="133" y="985"/>
                    </a:lnTo>
                    <a:lnTo>
                      <a:pt x="132" y="985"/>
                    </a:lnTo>
                    <a:lnTo>
                      <a:pt x="125" y="989"/>
                    </a:lnTo>
                    <a:lnTo>
                      <a:pt x="132" y="1000"/>
                    </a:lnTo>
                    <a:close/>
                    <a:moveTo>
                      <a:pt x="147" y="990"/>
                    </a:moveTo>
                    <a:lnTo>
                      <a:pt x="150" y="988"/>
                    </a:lnTo>
                    <a:lnTo>
                      <a:pt x="155" y="985"/>
                    </a:lnTo>
                    <a:lnTo>
                      <a:pt x="148" y="974"/>
                    </a:lnTo>
                    <a:lnTo>
                      <a:pt x="144" y="977"/>
                    </a:lnTo>
                    <a:lnTo>
                      <a:pt x="140" y="979"/>
                    </a:lnTo>
                    <a:lnTo>
                      <a:pt x="147" y="990"/>
                    </a:lnTo>
                    <a:close/>
                    <a:moveTo>
                      <a:pt x="163" y="980"/>
                    </a:moveTo>
                    <a:lnTo>
                      <a:pt x="171" y="975"/>
                    </a:lnTo>
                    <a:lnTo>
                      <a:pt x="164" y="965"/>
                    </a:lnTo>
                    <a:lnTo>
                      <a:pt x="156" y="969"/>
                    </a:lnTo>
                    <a:lnTo>
                      <a:pt x="163" y="980"/>
                    </a:lnTo>
                    <a:close/>
                    <a:moveTo>
                      <a:pt x="178" y="970"/>
                    </a:moveTo>
                    <a:lnTo>
                      <a:pt x="186" y="965"/>
                    </a:lnTo>
                    <a:lnTo>
                      <a:pt x="180" y="954"/>
                    </a:lnTo>
                    <a:lnTo>
                      <a:pt x="172" y="960"/>
                    </a:lnTo>
                    <a:lnTo>
                      <a:pt x="178" y="970"/>
                    </a:lnTo>
                    <a:close/>
                    <a:moveTo>
                      <a:pt x="194" y="960"/>
                    </a:moveTo>
                    <a:lnTo>
                      <a:pt x="198" y="957"/>
                    </a:lnTo>
                    <a:lnTo>
                      <a:pt x="202" y="955"/>
                    </a:lnTo>
                    <a:lnTo>
                      <a:pt x="195" y="945"/>
                    </a:lnTo>
                    <a:lnTo>
                      <a:pt x="192" y="947"/>
                    </a:lnTo>
                    <a:lnTo>
                      <a:pt x="187" y="950"/>
                    </a:lnTo>
                    <a:lnTo>
                      <a:pt x="194" y="960"/>
                    </a:lnTo>
                    <a:close/>
                    <a:moveTo>
                      <a:pt x="210" y="950"/>
                    </a:moveTo>
                    <a:lnTo>
                      <a:pt x="210" y="950"/>
                    </a:lnTo>
                    <a:lnTo>
                      <a:pt x="218" y="945"/>
                    </a:lnTo>
                    <a:lnTo>
                      <a:pt x="211" y="935"/>
                    </a:lnTo>
                    <a:lnTo>
                      <a:pt x="204" y="939"/>
                    </a:lnTo>
                    <a:lnTo>
                      <a:pt x="203" y="940"/>
                    </a:lnTo>
                    <a:lnTo>
                      <a:pt x="210" y="950"/>
                    </a:lnTo>
                    <a:close/>
                    <a:moveTo>
                      <a:pt x="225" y="940"/>
                    </a:moveTo>
                    <a:lnTo>
                      <a:pt x="233" y="935"/>
                    </a:lnTo>
                    <a:lnTo>
                      <a:pt x="226" y="925"/>
                    </a:lnTo>
                    <a:lnTo>
                      <a:pt x="219" y="930"/>
                    </a:lnTo>
                    <a:lnTo>
                      <a:pt x="225" y="940"/>
                    </a:lnTo>
                    <a:close/>
                    <a:moveTo>
                      <a:pt x="241" y="930"/>
                    </a:moveTo>
                    <a:lnTo>
                      <a:pt x="246" y="927"/>
                    </a:lnTo>
                    <a:lnTo>
                      <a:pt x="249" y="925"/>
                    </a:lnTo>
                    <a:lnTo>
                      <a:pt x="242" y="915"/>
                    </a:lnTo>
                    <a:lnTo>
                      <a:pt x="240" y="916"/>
                    </a:lnTo>
                    <a:lnTo>
                      <a:pt x="234" y="920"/>
                    </a:lnTo>
                    <a:lnTo>
                      <a:pt x="241" y="930"/>
                    </a:lnTo>
                    <a:close/>
                    <a:moveTo>
                      <a:pt x="257" y="920"/>
                    </a:moveTo>
                    <a:lnTo>
                      <a:pt x="258" y="919"/>
                    </a:lnTo>
                    <a:lnTo>
                      <a:pt x="264" y="915"/>
                    </a:lnTo>
                    <a:lnTo>
                      <a:pt x="258" y="905"/>
                    </a:lnTo>
                    <a:lnTo>
                      <a:pt x="252" y="909"/>
                    </a:lnTo>
                    <a:lnTo>
                      <a:pt x="250" y="910"/>
                    </a:lnTo>
                    <a:lnTo>
                      <a:pt x="257" y="920"/>
                    </a:lnTo>
                    <a:close/>
                    <a:moveTo>
                      <a:pt x="272" y="910"/>
                    </a:moveTo>
                    <a:lnTo>
                      <a:pt x="280" y="905"/>
                    </a:lnTo>
                    <a:lnTo>
                      <a:pt x="273" y="895"/>
                    </a:lnTo>
                    <a:lnTo>
                      <a:pt x="266" y="900"/>
                    </a:lnTo>
                    <a:lnTo>
                      <a:pt x="272" y="910"/>
                    </a:lnTo>
                    <a:close/>
                    <a:moveTo>
                      <a:pt x="288" y="900"/>
                    </a:moveTo>
                    <a:lnTo>
                      <a:pt x="294" y="896"/>
                    </a:lnTo>
                    <a:lnTo>
                      <a:pt x="296" y="895"/>
                    </a:lnTo>
                    <a:lnTo>
                      <a:pt x="289" y="885"/>
                    </a:lnTo>
                    <a:lnTo>
                      <a:pt x="288" y="886"/>
                    </a:lnTo>
                    <a:lnTo>
                      <a:pt x="281" y="890"/>
                    </a:lnTo>
                    <a:lnTo>
                      <a:pt x="288" y="900"/>
                    </a:lnTo>
                    <a:close/>
                    <a:moveTo>
                      <a:pt x="304" y="890"/>
                    </a:moveTo>
                    <a:lnTo>
                      <a:pt x="306" y="888"/>
                    </a:lnTo>
                    <a:lnTo>
                      <a:pt x="311" y="885"/>
                    </a:lnTo>
                    <a:lnTo>
                      <a:pt x="305" y="875"/>
                    </a:lnTo>
                    <a:lnTo>
                      <a:pt x="299" y="878"/>
                    </a:lnTo>
                    <a:lnTo>
                      <a:pt x="297" y="880"/>
                    </a:lnTo>
                    <a:lnTo>
                      <a:pt x="304" y="890"/>
                    </a:lnTo>
                    <a:close/>
                    <a:moveTo>
                      <a:pt x="319" y="880"/>
                    </a:moveTo>
                    <a:lnTo>
                      <a:pt x="327" y="875"/>
                    </a:lnTo>
                    <a:lnTo>
                      <a:pt x="320" y="865"/>
                    </a:lnTo>
                    <a:lnTo>
                      <a:pt x="312" y="870"/>
                    </a:lnTo>
                    <a:lnTo>
                      <a:pt x="319" y="880"/>
                    </a:lnTo>
                    <a:close/>
                    <a:moveTo>
                      <a:pt x="334" y="870"/>
                    </a:moveTo>
                    <a:lnTo>
                      <a:pt x="342" y="866"/>
                    </a:lnTo>
                    <a:lnTo>
                      <a:pt x="342" y="865"/>
                    </a:lnTo>
                    <a:lnTo>
                      <a:pt x="336" y="855"/>
                    </a:lnTo>
                    <a:lnTo>
                      <a:pt x="336" y="855"/>
                    </a:lnTo>
                    <a:lnTo>
                      <a:pt x="328" y="860"/>
                    </a:lnTo>
                    <a:lnTo>
                      <a:pt x="334" y="870"/>
                    </a:lnTo>
                    <a:close/>
                    <a:moveTo>
                      <a:pt x="350" y="860"/>
                    </a:moveTo>
                    <a:lnTo>
                      <a:pt x="354" y="858"/>
                    </a:lnTo>
                    <a:lnTo>
                      <a:pt x="358" y="855"/>
                    </a:lnTo>
                    <a:lnTo>
                      <a:pt x="352" y="845"/>
                    </a:lnTo>
                    <a:lnTo>
                      <a:pt x="348" y="848"/>
                    </a:lnTo>
                    <a:lnTo>
                      <a:pt x="344" y="850"/>
                    </a:lnTo>
                    <a:lnTo>
                      <a:pt x="350" y="860"/>
                    </a:lnTo>
                    <a:close/>
                    <a:moveTo>
                      <a:pt x="366" y="850"/>
                    </a:moveTo>
                    <a:lnTo>
                      <a:pt x="366" y="850"/>
                    </a:lnTo>
                    <a:lnTo>
                      <a:pt x="374" y="846"/>
                    </a:lnTo>
                    <a:lnTo>
                      <a:pt x="367" y="835"/>
                    </a:lnTo>
                    <a:lnTo>
                      <a:pt x="359" y="840"/>
                    </a:lnTo>
                    <a:lnTo>
                      <a:pt x="359" y="840"/>
                    </a:lnTo>
                    <a:lnTo>
                      <a:pt x="366" y="850"/>
                    </a:lnTo>
                    <a:close/>
                    <a:moveTo>
                      <a:pt x="381" y="840"/>
                    </a:moveTo>
                    <a:lnTo>
                      <a:pt x="389" y="835"/>
                    </a:lnTo>
                    <a:lnTo>
                      <a:pt x="383" y="825"/>
                    </a:lnTo>
                    <a:lnTo>
                      <a:pt x="375" y="830"/>
                    </a:lnTo>
                    <a:lnTo>
                      <a:pt x="381" y="840"/>
                    </a:lnTo>
                    <a:close/>
                    <a:moveTo>
                      <a:pt x="397" y="831"/>
                    </a:moveTo>
                    <a:lnTo>
                      <a:pt x="402" y="827"/>
                    </a:lnTo>
                    <a:lnTo>
                      <a:pt x="405" y="826"/>
                    </a:lnTo>
                    <a:lnTo>
                      <a:pt x="398" y="815"/>
                    </a:lnTo>
                    <a:lnTo>
                      <a:pt x="396" y="817"/>
                    </a:lnTo>
                    <a:lnTo>
                      <a:pt x="390" y="820"/>
                    </a:lnTo>
                    <a:lnTo>
                      <a:pt x="397" y="831"/>
                    </a:lnTo>
                    <a:close/>
                    <a:moveTo>
                      <a:pt x="413" y="821"/>
                    </a:moveTo>
                    <a:lnTo>
                      <a:pt x="414" y="820"/>
                    </a:lnTo>
                    <a:lnTo>
                      <a:pt x="420" y="815"/>
                    </a:lnTo>
                    <a:lnTo>
                      <a:pt x="414" y="805"/>
                    </a:lnTo>
                    <a:lnTo>
                      <a:pt x="407" y="809"/>
                    </a:lnTo>
                    <a:lnTo>
                      <a:pt x="406" y="810"/>
                    </a:lnTo>
                    <a:lnTo>
                      <a:pt x="413" y="821"/>
                    </a:lnTo>
                    <a:close/>
                    <a:moveTo>
                      <a:pt x="428" y="811"/>
                    </a:moveTo>
                    <a:lnTo>
                      <a:pt x="436" y="806"/>
                    </a:lnTo>
                    <a:lnTo>
                      <a:pt x="429" y="795"/>
                    </a:lnTo>
                    <a:lnTo>
                      <a:pt x="422" y="800"/>
                    </a:lnTo>
                    <a:lnTo>
                      <a:pt x="428" y="811"/>
                    </a:lnTo>
                    <a:close/>
                    <a:moveTo>
                      <a:pt x="444" y="801"/>
                    </a:moveTo>
                    <a:lnTo>
                      <a:pt x="450" y="797"/>
                    </a:lnTo>
                    <a:lnTo>
                      <a:pt x="452" y="796"/>
                    </a:lnTo>
                    <a:lnTo>
                      <a:pt x="445" y="785"/>
                    </a:lnTo>
                    <a:lnTo>
                      <a:pt x="443" y="787"/>
                    </a:lnTo>
                    <a:lnTo>
                      <a:pt x="437" y="790"/>
                    </a:lnTo>
                    <a:lnTo>
                      <a:pt x="444" y="801"/>
                    </a:lnTo>
                    <a:close/>
                    <a:moveTo>
                      <a:pt x="460" y="791"/>
                    </a:moveTo>
                    <a:lnTo>
                      <a:pt x="462" y="789"/>
                    </a:lnTo>
                    <a:lnTo>
                      <a:pt x="467" y="786"/>
                    </a:lnTo>
                    <a:lnTo>
                      <a:pt x="461" y="775"/>
                    </a:lnTo>
                    <a:lnTo>
                      <a:pt x="455" y="779"/>
                    </a:lnTo>
                    <a:lnTo>
                      <a:pt x="453" y="780"/>
                    </a:lnTo>
                    <a:lnTo>
                      <a:pt x="460" y="791"/>
                    </a:lnTo>
                    <a:close/>
                    <a:moveTo>
                      <a:pt x="475" y="781"/>
                    </a:moveTo>
                    <a:lnTo>
                      <a:pt x="483" y="776"/>
                    </a:lnTo>
                    <a:lnTo>
                      <a:pt x="476" y="765"/>
                    </a:lnTo>
                    <a:lnTo>
                      <a:pt x="469" y="770"/>
                    </a:lnTo>
                    <a:lnTo>
                      <a:pt x="475" y="781"/>
                    </a:lnTo>
                    <a:close/>
                    <a:moveTo>
                      <a:pt x="491" y="771"/>
                    </a:moveTo>
                    <a:lnTo>
                      <a:pt x="498" y="766"/>
                    </a:lnTo>
                    <a:lnTo>
                      <a:pt x="499" y="766"/>
                    </a:lnTo>
                    <a:lnTo>
                      <a:pt x="492" y="756"/>
                    </a:lnTo>
                    <a:lnTo>
                      <a:pt x="491" y="756"/>
                    </a:lnTo>
                    <a:lnTo>
                      <a:pt x="484" y="760"/>
                    </a:lnTo>
                    <a:lnTo>
                      <a:pt x="491" y="771"/>
                    </a:lnTo>
                    <a:close/>
                    <a:moveTo>
                      <a:pt x="506" y="761"/>
                    </a:moveTo>
                    <a:lnTo>
                      <a:pt x="510" y="759"/>
                    </a:lnTo>
                    <a:lnTo>
                      <a:pt x="514" y="756"/>
                    </a:lnTo>
                    <a:lnTo>
                      <a:pt x="508" y="745"/>
                    </a:lnTo>
                    <a:lnTo>
                      <a:pt x="503" y="748"/>
                    </a:lnTo>
                    <a:lnTo>
                      <a:pt x="500" y="750"/>
                    </a:lnTo>
                    <a:lnTo>
                      <a:pt x="506" y="761"/>
                    </a:lnTo>
                    <a:close/>
                    <a:moveTo>
                      <a:pt x="522" y="751"/>
                    </a:moveTo>
                    <a:lnTo>
                      <a:pt x="530" y="746"/>
                    </a:lnTo>
                    <a:lnTo>
                      <a:pt x="523" y="736"/>
                    </a:lnTo>
                    <a:lnTo>
                      <a:pt x="515" y="740"/>
                    </a:lnTo>
                    <a:lnTo>
                      <a:pt x="522" y="751"/>
                    </a:lnTo>
                    <a:close/>
                    <a:moveTo>
                      <a:pt x="538" y="741"/>
                    </a:moveTo>
                    <a:lnTo>
                      <a:pt x="546" y="736"/>
                    </a:lnTo>
                    <a:lnTo>
                      <a:pt x="539" y="725"/>
                    </a:lnTo>
                    <a:lnTo>
                      <a:pt x="531" y="731"/>
                    </a:lnTo>
                    <a:lnTo>
                      <a:pt x="538" y="741"/>
                    </a:lnTo>
                    <a:close/>
                    <a:moveTo>
                      <a:pt x="553" y="731"/>
                    </a:moveTo>
                    <a:lnTo>
                      <a:pt x="558" y="728"/>
                    </a:lnTo>
                    <a:lnTo>
                      <a:pt x="561" y="726"/>
                    </a:lnTo>
                    <a:lnTo>
                      <a:pt x="555" y="716"/>
                    </a:lnTo>
                    <a:lnTo>
                      <a:pt x="551" y="718"/>
                    </a:lnTo>
                    <a:lnTo>
                      <a:pt x="547" y="721"/>
                    </a:lnTo>
                    <a:lnTo>
                      <a:pt x="553" y="731"/>
                    </a:lnTo>
                    <a:close/>
                    <a:moveTo>
                      <a:pt x="569" y="721"/>
                    </a:moveTo>
                    <a:lnTo>
                      <a:pt x="570" y="721"/>
                    </a:lnTo>
                    <a:lnTo>
                      <a:pt x="577" y="716"/>
                    </a:lnTo>
                    <a:lnTo>
                      <a:pt x="570" y="706"/>
                    </a:lnTo>
                    <a:lnTo>
                      <a:pt x="563" y="710"/>
                    </a:lnTo>
                    <a:lnTo>
                      <a:pt x="562" y="711"/>
                    </a:lnTo>
                    <a:lnTo>
                      <a:pt x="569" y="721"/>
                    </a:lnTo>
                    <a:close/>
                    <a:moveTo>
                      <a:pt x="585" y="711"/>
                    </a:moveTo>
                    <a:lnTo>
                      <a:pt x="592" y="706"/>
                    </a:lnTo>
                    <a:lnTo>
                      <a:pt x="586" y="696"/>
                    </a:lnTo>
                    <a:lnTo>
                      <a:pt x="578" y="701"/>
                    </a:lnTo>
                    <a:lnTo>
                      <a:pt x="585" y="711"/>
                    </a:lnTo>
                    <a:close/>
                    <a:moveTo>
                      <a:pt x="600" y="701"/>
                    </a:moveTo>
                    <a:lnTo>
                      <a:pt x="606" y="698"/>
                    </a:lnTo>
                    <a:lnTo>
                      <a:pt x="608" y="696"/>
                    </a:lnTo>
                    <a:lnTo>
                      <a:pt x="601" y="686"/>
                    </a:lnTo>
                    <a:lnTo>
                      <a:pt x="599" y="687"/>
                    </a:lnTo>
                    <a:lnTo>
                      <a:pt x="594" y="691"/>
                    </a:lnTo>
                    <a:lnTo>
                      <a:pt x="600" y="701"/>
                    </a:lnTo>
                    <a:close/>
                    <a:moveTo>
                      <a:pt x="616" y="691"/>
                    </a:moveTo>
                    <a:lnTo>
                      <a:pt x="618" y="690"/>
                    </a:lnTo>
                    <a:lnTo>
                      <a:pt x="624" y="686"/>
                    </a:lnTo>
                    <a:lnTo>
                      <a:pt x="617" y="676"/>
                    </a:lnTo>
                    <a:lnTo>
                      <a:pt x="611" y="679"/>
                    </a:lnTo>
                    <a:lnTo>
                      <a:pt x="609" y="681"/>
                    </a:lnTo>
                    <a:lnTo>
                      <a:pt x="616" y="691"/>
                    </a:lnTo>
                    <a:close/>
                    <a:moveTo>
                      <a:pt x="632" y="681"/>
                    </a:moveTo>
                    <a:lnTo>
                      <a:pt x="639" y="676"/>
                    </a:lnTo>
                    <a:lnTo>
                      <a:pt x="633" y="666"/>
                    </a:lnTo>
                    <a:lnTo>
                      <a:pt x="625" y="671"/>
                    </a:lnTo>
                    <a:lnTo>
                      <a:pt x="632" y="681"/>
                    </a:lnTo>
                    <a:close/>
                    <a:moveTo>
                      <a:pt x="647" y="671"/>
                    </a:moveTo>
                    <a:lnTo>
                      <a:pt x="654" y="667"/>
                    </a:lnTo>
                    <a:lnTo>
                      <a:pt x="655" y="666"/>
                    </a:lnTo>
                    <a:lnTo>
                      <a:pt x="648" y="656"/>
                    </a:lnTo>
                    <a:lnTo>
                      <a:pt x="647" y="657"/>
                    </a:lnTo>
                    <a:lnTo>
                      <a:pt x="641" y="661"/>
                    </a:lnTo>
                    <a:lnTo>
                      <a:pt x="647" y="671"/>
                    </a:lnTo>
                    <a:close/>
                    <a:moveTo>
                      <a:pt x="663" y="661"/>
                    </a:moveTo>
                    <a:lnTo>
                      <a:pt x="666" y="659"/>
                    </a:lnTo>
                    <a:lnTo>
                      <a:pt x="671" y="656"/>
                    </a:lnTo>
                    <a:lnTo>
                      <a:pt x="664" y="646"/>
                    </a:lnTo>
                    <a:lnTo>
                      <a:pt x="659" y="649"/>
                    </a:lnTo>
                    <a:lnTo>
                      <a:pt x="656" y="651"/>
                    </a:lnTo>
                    <a:lnTo>
                      <a:pt x="663" y="661"/>
                    </a:lnTo>
                    <a:close/>
                    <a:moveTo>
                      <a:pt x="678" y="651"/>
                    </a:moveTo>
                    <a:lnTo>
                      <a:pt x="686" y="646"/>
                    </a:lnTo>
                    <a:lnTo>
                      <a:pt x="680" y="636"/>
                    </a:lnTo>
                    <a:lnTo>
                      <a:pt x="672" y="641"/>
                    </a:lnTo>
                    <a:lnTo>
                      <a:pt x="678" y="651"/>
                    </a:lnTo>
                    <a:close/>
                    <a:moveTo>
                      <a:pt x="694" y="641"/>
                    </a:moveTo>
                    <a:lnTo>
                      <a:pt x="702" y="637"/>
                    </a:lnTo>
                    <a:lnTo>
                      <a:pt x="702" y="636"/>
                    </a:lnTo>
                    <a:lnTo>
                      <a:pt x="695" y="626"/>
                    </a:lnTo>
                    <a:lnTo>
                      <a:pt x="695" y="626"/>
                    </a:lnTo>
                    <a:lnTo>
                      <a:pt x="687" y="631"/>
                    </a:lnTo>
                    <a:lnTo>
                      <a:pt x="694" y="641"/>
                    </a:lnTo>
                    <a:close/>
                    <a:moveTo>
                      <a:pt x="710" y="631"/>
                    </a:moveTo>
                    <a:lnTo>
                      <a:pt x="713" y="629"/>
                    </a:lnTo>
                    <a:lnTo>
                      <a:pt x="718" y="626"/>
                    </a:lnTo>
                    <a:lnTo>
                      <a:pt x="711" y="616"/>
                    </a:lnTo>
                    <a:lnTo>
                      <a:pt x="707" y="619"/>
                    </a:lnTo>
                    <a:lnTo>
                      <a:pt x="703" y="621"/>
                    </a:lnTo>
                    <a:lnTo>
                      <a:pt x="710" y="631"/>
                    </a:lnTo>
                    <a:close/>
                    <a:moveTo>
                      <a:pt x="725" y="621"/>
                    </a:moveTo>
                    <a:lnTo>
                      <a:pt x="726" y="621"/>
                    </a:lnTo>
                    <a:lnTo>
                      <a:pt x="733" y="617"/>
                    </a:lnTo>
                    <a:lnTo>
                      <a:pt x="727" y="606"/>
                    </a:lnTo>
                    <a:lnTo>
                      <a:pt x="719" y="611"/>
                    </a:lnTo>
                    <a:lnTo>
                      <a:pt x="719" y="611"/>
                    </a:lnTo>
                    <a:lnTo>
                      <a:pt x="725" y="621"/>
                    </a:lnTo>
                    <a:close/>
                    <a:moveTo>
                      <a:pt x="741" y="611"/>
                    </a:moveTo>
                    <a:lnTo>
                      <a:pt x="749" y="606"/>
                    </a:lnTo>
                    <a:lnTo>
                      <a:pt x="742" y="596"/>
                    </a:lnTo>
                    <a:lnTo>
                      <a:pt x="734" y="601"/>
                    </a:lnTo>
                    <a:lnTo>
                      <a:pt x="741" y="611"/>
                    </a:lnTo>
                    <a:close/>
                    <a:moveTo>
                      <a:pt x="757" y="602"/>
                    </a:moveTo>
                    <a:lnTo>
                      <a:pt x="762" y="598"/>
                    </a:lnTo>
                    <a:lnTo>
                      <a:pt x="764" y="597"/>
                    </a:lnTo>
                    <a:lnTo>
                      <a:pt x="758" y="586"/>
                    </a:lnTo>
                    <a:lnTo>
                      <a:pt x="755" y="588"/>
                    </a:lnTo>
                    <a:lnTo>
                      <a:pt x="750" y="591"/>
                    </a:lnTo>
                    <a:lnTo>
                      <a:pt x="757" y="602"/>
                    </a:lnTo>
                    <a:close/>
                    <a:moveTo>
                      <a:pt x="772" y="592"/>
                    </a:moveTo>
                    <a:lnTo>
                      <a:pt x="773" y="591"/>
                    </a:lnTo>
                    <a:lnTo>
                      <a:pt x="780" y="586"/>
                    </a:lnTo>
                    <a:lnTo>
                      <a:pt x="773" y="576"/>
                    </a:lnTo>
                    <a:lnTo>
                      <a:pt x="767" y="580"/>
                    </a:lnTo>
                    <a:lnTo>
                      <a:pt x="766" y="581"/>
                    </a:lnTo>
                    <a:lnTo>
                      <a:pt x="772" y="592"/>
                    </a:lnTo>
                    <a:close/>
                    <a:moveTo>
                      <a:pt x="788" y="582"/>
                    </a:moveTo>
                    <a:lnTo>
                      <a:pt x="795" y="577"/>
                    </a:lnTo>
                    <a:lnTo>
                      <a:pt x="789" y="566"/>
                    </a:lnTo>
                    <a:lnTo>
                      <a:pt x="781" y="571"/>
                    </a:lnTo>
                    <a:lnTo>
                      <a:pt x="788" y="582"/>
                    </a:lnTo>
                    <a:close/>
                    <a:moveTo>
                      <a:pt x="803" y="572"/>
                    </a:moveTo>
                    <a:lnTo>
                      <a:pt x="809" y="568"/>
                    </a:lnTo>
                    <a:lnTo>
                      <a:pt x="811" y="567"/>
                    </a:lnTo>
                    <a:lnTo>
                      <a:pt x="805" y="556"/>
                    </a:lnTo>
                    <a:lnTo>
                      <a:pt x="803" y="558"/>
                    </a:lnTo>
                    <a:lnTo>
                      <a:pt x="797" y="561"/>
                    </a:lnTo>
                    <a:lnTo>
                      <a:pt x="803" y="572"/>
                    </a:lnTo>
                    <a:close/>
                    <a:moveTo>
                      <a:pt x="819" y="562"/>
                    </a:moveTo>
                    <a:lnTo>
                      <a:pt x="821" y="560"/>
                    </a:lnTo>
                    <a:lnTo>
                      <a:pt x="827" y="557"/>
                    </a:lnTo>
                    <a:lnTo>
                      <a:pt x="820" y="546"/>
                    </a:lnTo>
                    <a:lnTo>
                      <a:pt x="815" y="550"/>
                    </a:lnTo>
                    <a:lnTo>
                      <a:pt x="812" y="551"/>
                    </a:lnTo>
                    <a:lnTo>
                      <a:pt x="819" y="562"/>
                    </a:lnTo>
                    <a:close/>
                    <a:moveTo>
                      <a:pt x="835" y="552"/>
                    </a:moveTo>
                    <a:lnTo>
                      <a:pt x="842" y="547"/>
                    </a:lnTo>
                    <a:lnTo>
                      <a:pt x="836" y="536"/>
                    </a:lnTo>
                    <a:lnTo>
                      <a:pt x="828" y="541"/>
                    </a:lnTo>
                    <a:lnTo>
                      <a:pt x="835" y="552"/>
                    </a:lnTo>
                    <a:close/>
                    <a:moveTo>
                      <a:pt x="850" y="542"/>
                    </a:moveTo>
                    <a:lnTo>
                      <a:pt x="857" y="537"/>
                    </a:lnTo>
                    <a:lnTo>
                      <a:pt x="858" y="537"/>
                    </a:lnTo>
                    <a:lnTo>
                      <a:pt x="851" y="526"/>
                    </a:lnTo>
                    <a:lnTo>
                      <a:pt x="851" y="527"/>
                    </a:lnTo>
                    <a:lnTo>
                      <a:pt x="844" y="531"/>
                    </a:lnTo>
                    <a:lnTo>
                      <a:pt x="850" y="542"/>
                    </a:lnTo>
                    <a:close/>
                    <a:moveTo>
                      <a:pt x="866" y="532"/>
                    </a:moveTo>
                    <a:lnTo>
                      <a:pt x="869" y="530"/>
                    </a:lnTo>
                    <a:lnTo>
                      <a:pt x="874" y="527"/>
                    </a:lnTo>
                    <a:lnTo>
                      <a:pt x="867" y="516"/>
                    </a:lnTo>
                    <a:lnTo>
                      <a:pt x="863" y="519"/>
                    </a:lnTo>
                    <a:lnTo>
                      <a:pt x="859" y="521"/>
                    </a:lnTo>
                    <a:lnTo>
                      <a:pt x="866" y="532"/>
                    </a:lnTo>
                    <a:close/>
                    <a:moveTo>
                      <a:pt x="881" y="522"/>
                    </a:moveTo>
                    <a:lnTo>
                      <a:pt x="889" y="517"/>
                    </a:lnTo>
                    <a:lnTo>
                      <a:pt x="883" y="507"/>
                    </a:lnTo>
                    <a:lnTo>
                      <a:pt x="875" y="511"/>
                    </a:lnTo>
                    <a:lnTo>
                      <a:pt x="881" y="522"/>
                    </a:lnTo>
                    <a:close/>
                    <a:moveTo>
                      <a:pt x="897" y="512"/>
                    </a:moveTo>
                    <a:lnTo>
                      <a:pt x="905" y="507"/>
                    </a:lnTo>
                    <a:lnTo>
                      <a:pt x="898" y="496"/>
                    </a:lnTo>
                    <a:lnTo>
                      <a:pt x="890" y="501"/>
                    </a:lnTo>
                    <a:lnTo>
                      <a:pt x="897" y="512"/>
                    </a:lnTo>
                    <a:close/>
                    <a:moveTo>
                      <a:pt x="913" y="502"/>
                    </a:moveTo>
                    <a:lnTo>
                      <a:pt x="917" y="499"/>
                    </a:lnTo>
                    <a:lnTo>
                      <a:pt x="921" y="497"/>
                    </a:lnTo>
                    <a:lnTo>
                      <a:pt x="914" y="487"/>
                    </a:lnTo>
                    <a:lnTo>
                      <a:pt x="911" y="489"/>
                    </a:lnTo>
                    <a:lnTo>
                      <a:pt x="906" y="491"/>
                    </a:lnTo>
                    <a:lnTo>
                      <a:pt x="913" y="502"/>
                    </a:lnTo>
                    <a:close/>
                    <a:moveTo>
                      <a:pt x="928" y="492"/>
                    </a:moveTo>
                    <a:lnTo>
                      <a:pt x="929" y="491"/>
                    </a:lnTo>
                    <a:lnTo>
                      <a:pt x="936" y="487"/>
                    </a:lnTo>
                    <a:lnTo>
                      <a:pt x="929" y="476"/>
                    </a:lnTo>
                    <a:lnTo>
                      <a:pt x="923" y="481"/>
                    </a:lnTo>
                    <a:lnTo>
                      <a:pt x="922" y="482"/>
                    </a:lnTo>
                    <a:lnTo>
                      <a:pt x="928" y="492"/>
                    </a:lnTo>
                    <a:close/>
                    <a:moveTo>
                      <a:pt x="944" y="482"/>
                    </a:moveTo>
                    <a:lnTo>
                      <a:pt x="952" y="477"/>
                    </a:lnTo>
                    <a:lnTo>
                      <a:pt x="945" y="467"/>
                    </a:lnTo>
                    <a:lnTo>
                      <a:pt x="937" y="472"/>
                    </a:lnTo>
                    <a:lnTo>
                      <a:pt x="944" y="482"/>
                    </a:lnTo>
                    <a:close/>
                    <a:moveTo>
                      <a:pt x="960" y="472"/>
                    </a:moveTo>
                    <a:lnTo>
                      <a:pt x="965" y="469"/>
                    </a:lnTo>
                    <a:lnTo>
                      <a:pt x="967" y="467"/>
                    </a:lnTo>
                    <a:lnTo>
                      <a:pt x="961" y="457"/>
                    </a:lnTo>
                    <a:lnTo>
                      <a:pt x="958" y="458"/>
                    </a:lnTo>
                    <a:lnTo>
                      <a:pt x="953" y="462"/>
                    </a:lnTo>
                    <a:lnTo>
                      <a:pt x="960" y="472"/>
                    </a:lnTo>
                    <a:close/>
                    <a:moveTo>
                      <a:pt x="975" y="462"/>
                    </a:moveTo>
                    <a:lnTo>
                      <a:pt x="977" y="461"/>
                    </a:lnTo>
                    <a:lnTo>
                      <a:pt x="983" y="457"/>
                    </a:lnTo>
                    <a:lnTo>
                      <a:pt x="976" y="447"/>
                    </a:lnTo>
                    <a:lnTo>
                      <a:pt x="971" y="450"/>
                    </a:lnTo>
                    <a:lnTo>
                      <a:pt x="969" y="452"/>
                    </a:lnTo>
                    <a:lnTo>
                      <a:pt x="975" y="462"/>
                    </a:lnTo>
                    <a:close/>
                    <a:moveTo>
                      <a:pt x="991" y="452"/>
                    </a:moveTo>
                    <a:lnTo>
                      <a:pt x="999" y="447"/>
                    </a:lnTo>
                    <a:lnTo>
                      <a:pt x="992" y="437"/>
                    </a:lnTo>
                    <a:lnTo>
                      <a:pt x="984" y="442"/>
                    </a:lnTo>
                    <a:lnTo>
                      <a:pt x="991" y="452"/>
                    </a:lnTo>
                    <a:close/>
                    <a:moveTo>
                      <a:pt x="1007" y="442"/>
                    </a:moveTo>
                    <a:lnTo>
                      <a:pt x="1013" y="438"/>
                    </a:lnTo>
                    <a:lnTo>
                      <a:pt x="1014" y="437"/>
                    </a:lnTo>
                    <a:lnTo>
                      <a:pt x="1008" y="427"/>
                    </a:lnTo>
                    <a:lnTo>
                      <a:pt x="1007" y="428"/>
                    </a:lnTo>
                    <a:lnTo>
                      <a:pt x="1000" y="432"/>
                    </a:lnTo>
                    <a:lnTo>
                      <a:pt x="1007" y="442"/>
                    </a:lnTo>
                    <a:close/>
                    <a:moveTo>
                      <a:pt x="1022" y="432"/>
                    </a:moveTo>
                    <a:lnTo>
                      <a:pt x="1025" y="430"/>
                    </a:lnTo>
                    <a:lnTo>
                      <a:pt x="1030" y="427"/>
                    </a:lnTo>
                    <a:lnTo>
                      <a:pt x="1023" y="417"/>
                    </a:lnTo>
                    <a:lnTo>
                      <a:pt x="1018" y="420"/>
                    </a:lnTo>
                    <a:lnTo>
                      <a:pt x="1015" y="422"/>
                    </a:lnTo>
                    <a:lnTo>
                      <a:pt x="1022" y="432"/>
                    </a:lnTo>
                    <a:close/>
                    <a:moveTo>
                      <a:pt x="1038" y="422"/>
                    </a:moveTo>
                    <a:lnTo>
                      <a:pt x="1046" y="417"/>
                    </a:lnTo>
                    <a:lnTo>
                      <a:pt x="1039" y="407"/>
                    </a:lnTo>
                    <a:lnTo>
                      <a:pt x="1031" y="412"/>
                    </a:lnTo>
                    <a:lnTo>
                      <a:pt x="1038" y="422"/>
                    </a:lnTo>
                    <a:close/>
                    <a:moveTo>
                      <a:pt x="1053" y="412"/>
                    </a:moveTo>
                    <a:lnTo>
                      <a:pt x="1061" y="408"/>
                    </a:lnTo>
                    <a:lnTo>
                      <a:pt x="1061" y="407"/>
                    </a:lnTo>
                    <a:lnTo>
                      <a:pt x="1055" y="397"/>
                    </a:lnTo>
                    <a:lnTo>
                      <a:pt x="1054" y="397"/>
                    </a:lnTo>
                    <a:lnTo>
                      <a:pt x="1047" y="402"/>
                    </a:lnTo>
                    <a:lnTo>
                      <a:pt x="1053" y="412"/>
                    </a:lnTo>
                    <a:close/>
                    <a:moveTo>
                      <a:pt x="1069" y="402"/>
                    </a:moveTo>
                    <a:lnTo>
                      <a:pt x="1073" y="400"/>
                    </a:lnTo>
                    <a:lnTo>
                      <a:pt x="1077" y="397"/>
                    </a:lnTo>
                    <a:lnTo>
                      <a:pt x="1070" y="387"/>
                    </a:lnTo>
                    <a:lnTo>
                      <a:pt x="1066" y="389"/>
                    </a:lnTo>
                    <a:lnTo>
                      <a:pt x="1062" y="392"/>
                    </a:lnTo>
                    <a:lnTo>
                      <a:pt x="1069" y="402"/>
                    </a:lnTo>
                    <a:close/>
                    <a:moveTo>
                      <a:pt x="1085" y="392"/>
                    </a:moveTo>
                    <a:lnTo>
                      <a:pt x="1085" y="392"/>
                    </a:lnTo>
                    <a:lnTo>
                      <a:pt x="1093" y="388"/>
                    </a:lnTo>
                    <a:lnTo>
                      <a:pt x="1086" y="377"/>
                    </a:lnTo>
                    <a:lnTo>
                      <a:pt x="1078" y="382"/>
                    </a:lnTo>
                    <a:lnTo>
                      <a:pt x="1078" y="382"/>
                    </a:lnTo>
                    <a:lnTo>
                      <a:pt x="1085" y="392"/>
                    </a:lnTo>
                    <a:close/>
                    <a:moveTo>
                      <a:pt x="1100" y="382"/>
                    </a:moveTo>
                    <a:lnTo>
                      <a:pt x="1108" y="377"/>
                    </a:lnTo>
                    <a:lnTo>
                      <a:pt x="1101" y="367"/>
                    </a:lnTo>
                    <a:lnTo>
                      <a:pt x="1094" y="372"/>
                    </a:lnTo>
                    <a:lnTo>
                      <a:pt x="1100" y="382"/>
                    </a:lnTo>
                    <a:close/>
                    <a:moveTo>
                      <a:pt x="1116" y="372"/>
                    </a:moveTo>
                    <a:lnTo>
                      <a:pt x="1121" y="369"/>
                    </a:lnTo>
                    <a:lnTo>
                      <a:pt x="1124" y="368"/>
                    </a:lnTo>
                    <a:lnTo>
                      <a:pt x="1117" y="357"/>
                    </a:lnTo>
                    <a:lnTo>
                      <a:pt x="1114" y="359"/>
                    </a:lnTo>
                    <a:lnTo>
                      <a:pt x="1109" y="362"/>
                    </a:lnTo>
                    <a:lnTo>
                      <a:pt x="1116" y="372"/>
                    </a:lnTo>
                    <a:close/>
                    <a:moveTo>
                      <a:pt x="1132" y="363"/>
                    </a:moveTo>
                    <a:lnTo>
                      <a:pt x="1133" y="361"/>
                    </a:lnTo>
                    <a:lnTo>
                      <a:pt x="1139" y="357"/>
                    </a:lnTo>
                    <a:lnTo>
                      <a:pt x="1133" y="347"/>
                    </a:lnTo>
                    <a:lnTo>
                      <a:pt x="1126" y="351"/>
                    </a:lnTo>
                    <a:lnTo>
                      <a:pt x="1125" y="352"/>
                    </a:lnTo>
                    <a:lnTo>
                      <a:pt x="1132" y="363"/>
                    </a:lnTo>
                    <a:close/>
                    <a:moveTo>
                      <a:pt x="1147" y="353"/>
                    </a:moveTo>
                    <a:lnTo>
                      <a:pt x="1155" y="348"/>
                    </a:lnTo>
                    <a:lnTo>
                      <a:pt x="1148" y="337"/>
                    </a:lnTo>
                    <a:lnTo>
                      <a:pt x="1141" y="342"/>
                    </a:lnTo>
                    <a:lnTo>
                      <a:pt x="1147" y="353"/>
                    </a:lnTo>
                    <a:close/>
                    <a:moveTo>
                      <a:pt x="1163" y="343"/>
                    </a:moveTo>
                    <a:lnTo>
                      <a:pt x="1169" y="339"/>
                    </a:lnTo>
                    <a:lnTo>
                      <a:pt x="1171" y="338"/>
                    </a:lnTo>
                    <a:lnTo>
                      <a:pt x="1164" y="327"/>
                    </a:lnTo>
                    <a:lnTo>
                      <a:pt x="1162" y="328"/>
                    </a:lnTo>
                    <a:lnTo>
                      <a:pt x="1156" y="332"/>
                    </a:lnTo>
                    <a:lnTo>
                      <a:pt x="1163" y="343"/>
                    </a:lnTo>
                    <a:close/>
                    <a:moveTo>
                      <a:pt x="1179" y="333"/>
                    </a:moveTo>
                    <a:lnTo>
                      <a:pt x="1181" y="331"/>
                    </a:lnTo>
                    <a:lnTo>
                      <a:pt x="1186" y="328"/>
                    </a:lnTo>
                    <a:lnTo>
                      <a:pt x="1180" y="317"/>
                    </a:lnTo>
                    <a:lnTo>
                      <a:pt x="1174" y="321"/>
                    </a:lnTo>
                    <a:lnTo>
                      <a:pt x="1172" y="322"/>
                    </a:lnTo>
                    <a:lnTo>
                      <a:pt x="1179" y="333"/>
                    </a:lnTo>
                    <a:close/>
                    <a:moveTo>
                      <a:pt x="1194" y="323"/>
                    </a:moveTo>
                    <a:lnTo>
                      <a:pt x="1202" y="318"/>
                    </a:lnTo>
                    <a:lnTo>
                      <a:pt x="1195" y="307"/>
                    </a:lnTo>
                    <a:lnTo>
                      <a:pt x="1187" y="312"/>
                    </a:lnTo>
                    <a:lnTo>
                      <a:pt x="1194" y="323"/>
                    </a:lnTo>
                    <a:close/>
                    <a:moveTo>
                      <a:pt x="1210" y="313"/>
                    </a:moveTo>
                    <a:lnTo>
                      <a:pt x="1217" y="308"/>
                    </a:lnTo>
                    <a:lnTo>
                      <a:pt x="1218" y="308"/>
                    </a:lnTo>
                    <a:lnTo>
                      <a:pt x="1211" y="297"/>
                    </a:lnTo>
                    <a:lnTo>
                      <a:pt x="1210" y="298"/>
                    </a:lnTo>
                    <a:lnTo>
                      <a:pt x="1203" y="302"/>
                    </a:lnTo>
                    <a:lnTo>
                      <a:pt x="1210" y="313"/>
                    </a:lnTo>
                    <a:close/>
                    <a:moveTo>
                      <a:pt x="1225" y="303"/>
                    </a:moveTo>
                    <a:lnTo>
                      <a:pt x="1229" y="300"/>
                    </a:lnTo>
                    <a:lnTo>
                      <a:pt x="1233" y="298"/>
                    </a:lnTo>
                    <a:lnTo>
                      <a:pt x="1227" y="287"/>
                    </a:lnTo>
                    <a:lnTo>
                      <a:pt x="1222" y="290"/>
                    </a:lnTo>
                    <a:lnTo>
                      <a:pt x="1219" y="292"/>
                    </a:lnTo>
                    <a:lnTo>
                      <a:pt x="1225" y="303"/>
                    </a:lnTo>
                    <a:close/>
                    <a:moveTo>
                      <a:pt x="1241" y="293"/>
                    </a:moveTo>
                    <a:lnTo>
                      <a:pt x="1249" y="288"/>
                    </a:lnTo>
                    <a:lnTo>
                      <a:pt x="1242" y="278"/>
                    </a:lnTo>
                    <a:lnTo>
                      <a:pt x="1234" y="282"/>
                    </a:lnTo>
                    <a:lnTo>
                      <a:pt x="1241" y="293"/>
                    </a:lnTo>
                    <a:close/>
                    <a:moveTo>
                      <a:pt x="1256" y="283"/>
                    </a:moveTo>
                    <a:lnTo>
                      <a:pt x="1264" y="278"/>
                    </a:lnTo>
                    <a:lnTo>
                      <a:pt x="1258" y="267"/>
                    </a:lnTo>
                    <a:lnTo>
                      <a:pt x="1250" y="272"/>
                    </a:lnTo>
                    <a:lnTo>
                      <a:pt x="1256" y="283"/>
                    </a:lnTo>
                    <a:close/>
                    <a:moveTo>
                      <a:pt x="1272" y="273"/>
                    </a:moveTo>
                    <a:lnTo>
                      <a:pt x="1277" y="270"/>
                    </a:lnTo>
                    <a:lnTo>
                      <a:pt x="1280" y="268"/>
                    </a:lnTo>
                    <a:lnTo>
                      <a:pt x="1273" y="258"/>
                    </a:lnTo>
                    <a:lnTo>
                      <a:pt x="1270" y="260"/>
                    </a:lnTo>
                    <a:lnTo>
                      <a:pt x="1265" y="262"/>
                    </a:lnTo>
                    <a:lnTo>
                      <a:pt x="1272" y="273"/>
                    </a:lnTo>
                    <a:close/>
                    <a:moveTo>
                      <a:pt x="1288" y="263"/>
                    </a:moveTo>
                    <a:lnTo>
                      <a:pt x="1289" y="262"/>
                    </a:lnTo>
                    <a:lnTo>
                      <a:pt x="1295" y="258"/>
                    </a:lnTo>
                    <a:lnTo>
                      <a:pt x="1289" y="247"/>
                    </a:lnTo>
                    <a:lnTo>
                      <a:pt x="1282" y="252"/>
                    </a:lnTo>
                    <a:lnTo>
                      <a:pt x="1281" y="253"/>
                    </a:lnTo>
                    <a:lnTo>
                      <a:pt x="1288" y="263"/>
                    </a:lnTo>
                    <a:close/>
                    <a:moveTo>
                      <a:pt x="1303" y="253"/>
                    </a:moveTo>
                    <a:lnTo>
                      <a:pt x="1311" y="248"/>
                    </a:lnTo>
                    <a:lnTo>
                      <a:pt x="1304" y="238"/>
                    </a:lnTo>
                    <a:lnTo>
                      <a:pt x="1297" y="243"/>
                    </a:lnTo>
                    <a:lnTo>
                      <a:pt x="1303" y="253"/>
                    </a:lnTo>
                    <a:close/>
                    <a:moveTo>
                      <a:pt x="1319" y="243"/>
                    </a:moveTo>
                    <a:lnTo>
                      <a:pt x="1325" y="239"/>
                    </a:lnTo>
                    <a:lnTo>
                      <a:pt x="1327" y="238"/>
                    </a:lnTo>
                    <a:lnTo>
                      <a:pt x="1320" y="228"/>
                    </a:lnTo>
                    <a:lnTo>
                      <a:pt x="1318" y="229"/>
                    </a:lnTo>
                    <a:lnTo>
                      <a:pt x="1312" y="233"/>
                    </a:lnTo>
                    <a:lnTo>
                      <a:pt x="1319" y="243"/>
                    </a:lnTo>
                    <a:close/>
                    <a:moveTo>
                      <a:pt x="1335" y="233"/>
                    </a:moveTo>
                    <a:lnTo>
                      <a:pt x="1337" y="232"/>
                    </a:lnTo>
                    <a:lnTo>
                      <a:pt x="1342" y="228"/>
                    </a:lnTo>
                    <a:lnTo>
                      <a:pt x="1336" y="218"/>
                    </a:lnTo>
                    <a:lnTo>
                      <a:pt x="1330" y="221"/>
                    </a:lnTo>
                    <a:lnTo>
                      <a:pt x="1328" y="223"/>
                    </a:lnTo>
                    <a:lnTo>
                      <a:pt x="1335" y="233"/>
                    </a:lnTo>
                    <a:close/>
                    <a:moveTo>
                      <a:pt x="1350" y="223"/>
                    </a:moveTo>
                    <a:lnTo>
                      <a:pt x="1358" y="218"/>
                    </a:lnTo>
                    <a:lnTo>
                      <a:pt x="1351" y="208"/>
                    </a:lnTo>
                    <a:lnTo>
                      <a:pt x="1344" y="213"/>
                    </a:lnTo>
                    <a:lnTo>
                      <a:pt x="1350" y="223"/>
                    </a:lnTo>
                    <a:close/>
                    <a:moveTo>
                      <a:pt x="1366" y="213"/>
                    </a:moveTo>
                    <a:lnTo>
                      <a:pt x="1372" y="209"/>
                    </a:lnTo>
                    <a:lnTo>
                      <a:pt x="1374" y="208"/>
                    </a:lnTo>
                    <a:lnTo>
                      <a:pt x="1367" y="198"/>
                    </a:lnTo>
                    <a:lnTo>
                      <a:pt x="1366" y="198"/>
                    </a:lnTo>
                    <a:lnTo>
                      <a:pt x="1359" y="203"/>
                    </a:lnTo>
                    <a:lnTo>
                      <a:pt x="1366" y="213"/>
                    </a:lnTo>
                    <a:close/>
                    <a:moveTo>
                      <a:pt x="1381" y="203"/>
                    </a:moveTo>
                    <a:lnTo>
                      <a:pt x="1385" y="201"/>
                    </a:lnTo>
                    <a:lnTo>
                      <a:pt x="1389" y="198"/>
                    </a:lnTo>
                    <a:lnTo>
                      <a:pt x="1383" y="188"/>
                    </a:lnTo>
                    <a:lnTo>
                      <a:pt x="1378" y="191"/>
                    </a:lnTo>
                    <a:lnTo>
                      <a:pt x="1375" y="193"/>
                    </a:lnTo>
                    <a:lnTo>
                      <a:pt x="1381" y="203"/>
                    </a:lnTo>
                    <a:close/>
                    <a:moveTo>
                      <a:pt x="1397" y="193"/>
                    </a:moveTo>
                    <a:lnTo>
                      <a:pt x="1405" y="188"/>
                    </a:lnTo>
                    <a:lnTo>
                      <a:pt x="1398" y="178"/>
                    </a:lnTo>
                    <a:lnTo>
                      <a:pt x="1390" y="183"/>
                    </a:lnTo>
                    <a:lnTo>
                      <a:pt x="1397" y="193"/>
                    </a:lnTo>
                    <a:close/>
                    <a:moveTo>
                      <a:pt x="1413" y="183"/>
                    </a:moveTo>
                    <a:lnTo>
                      <a:pt x="1421" y="179"/>
                    </a:lnTo>
                    <a:lnTo>
                      <a:pt x="1421" y="178"/>
                    </a:lnTo>
                    <a:lnTo>
                      <a:pt x="1414" y="168"/>
                    </a:lnTo>
                    <a:lnTo>
                      <a:pt x="1414" y="168"/>
                    </a:lnTo>
                    <a:lnTo>
                      <a:pt x="1406" y="173"/>
                    </a:lnTo>
                    <a:lnTo>
                      <a:pt x="1413" y="183"/>
                    </a:lnTo>
                    <a:close/>
                    <a:moveTo>
                      <a:pt x="1428" y="173"/>
                    </a:moveTo>
                    <a:lnTo>
                      <a:pt x="1432" y="171"/>
                    </a:lnTo>
                    <a:lnTo>
                      <a:pt x="1436" y="168"/>
                    </a:lnTo>
                    <a:lnTo>
                      <a:pt x="1430" y="158"/>
                    </a:lnTo>
                    <a:lnTo>
                      <a:pt x="1426" y="160"/>
                    </a:lnTo>
                    <a:lnTo>
                      <a:pt x="1422" y="163"/>
                    </a:lnTo>
                    <a:lnTo>
                      <a:pt x="1428" y="173"/>
                    </a:lnTo>
                    <a:close/>
                    <a:moveTo>
                      <a:pt x="1444" y="163"/>
                    </a:moveTo>
                    <a:lnTo>
                      <a:pt x="1444" y="163"/>
                    </a:lnTo>
                    <a:lnTo>
                      <a:pt x="1452" y="158"/>
                    </a:lnTo>
                    <a:lnTo>
                      <a:pt x="1445" y="148"/>
                    </a:lnTo>
                    <a:lnTo>
                      <a:pt x="1438" y="153"/>
                    </a:lnTo>
                    <a:lnTo>
                      <a:pt x="1437" y="153"/>
                    </a:lnTo>
                    <a:lnTo>
                      <a:pt x="1444" y="163"/>
                    </a:lnTo>
                    <a:close/>
                    <a:moveTo>
                      <a:pt x="1460" y="153"/>
                    </a:moveTo>
                    <a:lnTo>
                      <a:pt x="1467" y="148"/>
                    </a:lnTo>
                    <a:lnTo>
                      <a:pt x="1461" y="138"/>
                    </a:lnTo>
                    <a:lnTo>
                      <a:pt x="1453" y="143"/>
                    </a:lnTo>
                    <a:lnTo>
                      <a:pt x="1460" y="153"/>
                    </a:lnTo>
                    <a:close/>
                    <a:moveTo>
                      <a:pt x="1475" y="143"/>
                    </a:moveTo>
                    <a:lnTo>
                      <a:pt x="1480" y="140"/>
                    </a:lnTo>
                    <a:lnTo>
                      <a:pt x="1483" y="139"/>
                    </a:lnTo>
                    <a:lnTo>
                      <a:pt x="1476" y="128"/>
                    </a:lnTo>
                    <a:lnTo>
                      <a:pt x="1474" y="130"/>
                    </a:lnTo>
                    <a:lnTo>
                      <a:pt x="1469" y="133"/>
                    </a:lnTo>
                    <a:lnTo>
                      <a:pt x="1475" y="143"/>
                    </a:lnTo>
                    <a:close/>
                    <a:moveTo>
                      <a:pt x="1491" y="133"/>
                    </a:moveTo>
                    <a:lnTo>
                      <a:pt x="1492" y="132"/>
                    </a:lnTo>
                    <a:lnTo>
                      <a:pt x="1499" y="128"/>
                    </a:lnTo>
                    <a:lnTo>
                      <a:pt x="1492" y="118"/>
                    </a:lnTo>
                    <a:lnTo>
                      <a:pt x="1486" y="122"/>
                    </a:lnTo>
                    <a:lnTo>
                      <a:pt x="1484" y="123"/>
                    </a:lnTo>
                    <a:lnTo>
                      <a:pt x="1491" y="133"/>
                    </a:lnTo>
                    <a:close/>
                    <a:moveTo>
                      <a:pt x="1507" y="124"/>
                    </a:moveTo>
                    <a:lnTo>
                      <a:pt x="1514" y="119"/>
                    </a:lnTo>
                    <a:lnTo>
                      <a:pt x="1508" y="108"/>
                    </a:lnTo>
                    <a:lnTo>
                      <a:pt x="1500" y="113"/>
                    </a:lnTo>
                    <a:lnTo>
                      <a:pt x="1507" y="124"/>
                    </a:lnTo>
                    <a:close/>
                    <a:moveTo>
                      <a:pt x="1522" y="114"/>
                    </a:moveTo>
                    <a:lnTo>
                      <a:pt x="1528" y="110"/>
                    </a:lnTo>
                    <a:lnTo>
                      <a:pt x="1530" y="109"/>
                    </a:lnTo>
                    <a:lnTo>
                      <a:pt x="1523" y="98"/>
                    </a:lnTo>
                    <a:lnTo>
                      <a:pt x="1522" y="99"/>
                    </a:lnTo>
                    <a:lnTo>
                      <a:pt x="1516" y="103"/>
                    </a:lnTo>
                    <a:lnTo>
                      <a:pt x="1522" y="114"/>
                    </a:lnTo>
                    <a:close/>
                    <a:moveTo>
                      <a:pt x="1538" y="104"/>
                    </a:moveTo>
                    <a:lnTo>
                      <a:pt x="1540" y="102"/>
                    </a:lnTo>
                    <a:lnTo>
                      <a:pt x="1546" y="99"/>
                    </a:lnTo>
                    <a:lnTo>
                      <a:pt x="1539" y="88"/>
                    </a:lnTo>
                    <a:lnTo>
                      <a:pt x="1534" y="92"/>
                    </a:lnTo>
                    <a:lnTo>
                      <a:pt x="1531" y="93"/>
                    </a:lnTo>
                    <a:lnTo>
                      <a:pt x="1538" y="104"/>
                    </a:lnTo>
                    <a:close/>
                    <a:moveTo>
                      <a:pt x="1553" y="94"/>
                    </a:moveTo>
                    <a:lnTo>
                      <a:pt x="1561" y="89"/>
                    </a:lnTo>
                    <a:lnTo>
                      <a:pt x="1555" y="78"/>
                    </a:lnTo>
                    <a:lnTo>
                      <a:pt x="1547" y="83"/>
                    </a:lnTo>
                    <a:lnTo>
                      <a:pt x="1553" y="94"/>
                    </a:lnTo>
                    <a:close/>
                    <a:moveTo>
                      <a:pt x="1569" y="84"/>
                    </a:moveTo>
                    <a:lnTo>
                      <a:pt x="1576" y="79"/>
                    </a:lnTo>
                    <a:lnTo>
                      <a:pt x="1577" y="79"/>
                    </a:lnTo>
                    <a:lnTo>
                      <a:pt x="1570" y="68"/>
                    </a:lnTo>
                    <a:lnTo>
                      <a:pt x="1570" y="69"/>
                    </a:lnTo>
                    <a:lnTo>
                      <a:pt x="1562" y="73"/>
                    </a:lnTo>
                    <a:lnTo>
                      <a:pt x="1569" y="84"/>
                    </a:lnTo>
                    <a:close/>
                    <a:moveTo>
                      <a:pt x="1585" y="74"/>
                    </a:moveTo>
                    <a:lnTo>
                      <a:pt x="1588" y="71"/>
                    </a:lnTo>
                    <a:lnTo>
                      <a:pt x="1593" y="69"/>
                    </a:lnTo>
                    <a:lnTo>
                      <a:pt x="1586" y="58"/>
                    </a:lnTo>
                    <a:lnTo>
                      <a:pt x="1582" y="61"/>
                    </a:lnTo>
                    <a:lnTo>
                      <a:pt x="1578" y="63"/>
                    </a:lnTo>
                    <a:lnTo>
                      <a:pt x="1585" y="74"/>
                    </a:lnTo>
                    <a:close/>
                    <a:moveTo>
                      <a:pt x="1600" y="64"/>
                    </a:moveTo>
                    <a:lnTo>
                      <a:pt x="1608" y="59"/>
                    </a:lnTo>
                    <a:lnTo>
                      <a:pt x="1602" y="49"/>
                    </a:lnTo>
                    <a:lnTo>
                      <a:pt x="1594" y="53"/>
                    </a:lnTo>
                    <a:lnTo>
                      <a:pt x="1600" y="64"/>
                    </a:lnTo>
                    <a:close/>
                    <a:moveTo>
                      <a:pt x="1616" y="54"/>
                    </a:moveTo>
                    <a:lnTo>
                      <a:pt x="1624" y="49"/>
                    </a:lnTo>
                    <a:lnTo>
                      <a:pt x="1617" y="38"/>
                    </a:lnTo>
                    <a:lnTo>
                      <a:pt x="1609" y="43"/>
                    </a:lnTo>
                    <a:lnTo>
                      <a:pt x="1616" y="54"/>
                    </a:lnTo>
                    <a:close/>
                    <a:moveTo>
                      <a:pt x="1632" y="44"/>
                    </a:moveTo>
                    <a:lnTo>
                      <a:pt x="1636" y="41"/>
                    </a:lnTo>
                    <a:lnTo>
                      <a:pt x="1639" y="39"/>
                    </a:lnTo>
                    <a:lnTo>
                      <a:pt x="1633" y="29"/>
                    </a:lnTo>
                    <a:lnTo>
                      <a:pt x="1630" y="31"/>
                    </a:lnTo>
                    <a:lnTo>
                      <a:pt x="1625" y="33"/>
                    </a:lnTo>
                    <a:lnTo>
                      <a:pt x="1632" y="44"/>
                    </a:lnTo>
                    <a:close/>
                    <a:moveTo>
                      <a:pt x="1647" y="34"/>
                    </a:moveTo>
                    <a:lnTo>
                      <a:pt x="1648" y="33"/>
                    </a:lnTo>
                    <a:lnTo>
                      <a:pt x="1655" y="29"/>
                    </a:lnTo>
                    <a:lnTo>
                      <a:pt x="1648" y="18"/>
                    </a:lnTo>
                    <a:lnTo>
                      <a:pt x="1641" y="23"/>
                    </a:lnTo>
                    <a:lnTo>
                      <a:pt x="1641" y="24"/>
                    </a:lnTo>
                    <a:lnTo>
                      <a:pt x="1647" y="34"/>
                    </a:lnTo>
                    <a:close/>
                    <a:moveTo>
                      <a:pt x="1663" y="24"/>
                    </a:moveTo>
                    <a:lnTo>
                      <a:pt x="1671" y="19"/>
                    </a:lnTo>
                    <a:lnTo>
                      <a:pt x="1664" y="9"/>
                    </a:lnTo>
                    <a:lnTo>
                      <a:pt x="1656" y="13"/>
                    </a:lnTo>
                    <a:lnTo>
                      <a:pt x="1663" y="24"/>
                    </a:lnTo>
                    <a:close/>
                    <a:moveTo>
                      <a:pt x="1679" y="14"/>
                    </a:moveTo>
                    <a:lnTo>
                      <a:pt x="1684" y="10"/>
                    </a:lnTo>
                    <a:lnTo>
                      <a:pt x="1677" y="0"/>
                    </a:lnTo>
                    <a:lnTo>
                      <a:pt x="1672" y="4"/>
                    </a:lnTo>
                    <a:lnTo>
                      <a:pt x="1679" y="14"/>
                    </a:lnTo>
                    <a:close/>
                    <a:moveTo>
                      <a:pt x="6" y="1080"/>
                    </a:moveTo>
                    <a:lnTo>
                      <a:pt x="7" y="1079"/>
                    </a:lnTo>
                    <a:lnTo>
                      <a:pt x="14" y="1075"/>
                    </a:lnTo>
                    <a:lnTo>
                      <a:pt x="8" y="1064"/>
                    </a:lnTo>
                    <a:lnTo>
                      <a:pt x="0" y="1069"/>
                    </a:lnTo>
                    <a:lnTo>
                      <a:pt x="0" y="1069"/>
                    </a:lnTo>
                    <a:lnTo>
                      <a:pt x="6" y="10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2" name="Oval 180"/>
              <p:cNvSpPr>
                <a:spLocks noChangeArrowheads="1"/>
              </p:cNvSpPr>
              <p:nvPr/>
            </p:nvSpPr>
            <p:spPr bwMode="auto">
              <a:xfrm>
                <a:off x="5584826" y="3000376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3" name="Oval 181"/>
              <p:cNvSpPr>
                <a:spLocks noChangeArrowheads="1"/>
              </p:cNvSpPr>
              <p:nvPr/>
            </p:nvSpPr>
            <p:spPr bwMode="auto">
              <a:xfrm>
                <a:off x="5584826" y="3000376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4" name="Oval 182"/>
              <p:cNvSpPr>
                <a:spLocks noChangeArrowheads="1"/>
              </p:cNvSpPr>
              <p:nvPr/>
            </p:nvSpPr>
            <p:spPr bwMode="auto">
              <a:xfrm>
                <a:off x="6154739" y="2636838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5" name="Oval 183"/>
              <p:cNvSpPr>
                <a:spLocks noChangeArrowheads="1"/>
              </p:cNvSpPr>
              <p:nvPr/>
            </p:nvSpPr>
            <p:spPr bwMode="auto">
              <a:xfrm>
                <a:off x="6154739" y="2636838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6" name="Oval 184"/>
              <p:cNvSpPr>
                <a:spLocks noChangeArrowheads="1"/>
              </p:cNvSpPr>
              <p:nvPr/>
            </p:nvSpPr>
            <p:spPr bwMode="auto">
              <a:xfrm>
                <a:off x="6440489" y="2455863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7" name="Oval 185"/>
              <p:cNvSpPr>
                <a:spLocks noChangeArrowheads="1"/>
              </p:cNvSpPr>
              <p:nvPr/>
            </p:nvSpPr>
            <p:spPr bwMode="auto">
              <a:xfrm>
                <a:off x="6440489" y="245586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8" name="Oval 186"/>
              <p:cNvSpPr>
                <a:spLocks noChangeArrowheads="1"/>
              </p:cNvSpPr>
              <p:nvPr/>
            </p:nvSpPr>
            <p:spPr bwMode="auto">
              <a:xfrm>
                <a:off x="6726239" y="2273301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9" name="Oval 187"/>
              <p:cNvSpPr>
                <a:spLocks noChangeArrowheads="1"/>
              </p:cNvSpPr>
              <p:nvPr/>
            </p:nvSpPr>
            <p:spPr bwMode="auto">
              <a:xfrm>
                <a:off x="6726239" y="2273301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0" name="Oval 188"/>
              <p:cNvSpPr>
                <a:spLocks noChangeArrowheads="1"/>
              </p:cNvSpPr>
              <p:nvPr/>
            </p:nvSpPr>
            <p:spPr bwMode="auto">
              <a:xfrm>
                <a:off x="7105651" y="2032001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1" name="Oval 189"/>
              <p:cNvSpPr>
                <a:spLocks noChangeArrowheads="1"/>
              </p:cNvSpPr>
              <p:nvPr/>
            </p:nvSpPr>
            <p:spPr bwMode="auto">
              <a:xfrm>
                <a:off x="7105651" y="2032001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2" name="Rectangle 190"/>
              <p:cNvSpPr>
                <a:spLocks noChangeArrowheads="1"/>
              </p:cNvSpPr>
              <p:nvPr/>
            </p:nvSpPr>
            <p:spPr bwMode="auto">
              <a:xfrm>
                <a:off x="5130801" y="2921001"/>
                <a:ext cx="4556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Whisper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3" name="Rectangle 191"/>
              <p:cNvSpPr>
                <a:spLocks noChangeArrowheads="1"/>
              </p:cNvSpPr>
              <p:nvPr/>
            </p:nvSpPr>
            <p:spPr bwMode="auto">
              <a:xfrm>
                <a:off x="5432426" y="2552701"/>
                <a:ext cx="71278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Conversation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4" name="Rectangle 192"/>
              <p:cNvSpPr>
                <a:spLocks noChangeArrowheads="1"/>
              </p:cNvSpPr>
              <p:nvPr/>
            </p:nvSpPr>
            <p:spPr bwMode="auto">
              <a:xfrm>
                <a:off x="5572126" y="2376488"/>
                <a:ext cx="8747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Loud Restaurant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5" name="Rectangle 193"/>
              <p:cNvSpPr>
                <a:spLocks noChangeArrowheads="1"/>
              </p:cNvSpPr>
              <p:nvPr/>
            </p:nvSpPr>
            <p:spPr bwMode="auto">
              <a:xfrm>
                <a:off x="6043614" y="2192338"/>
                <a:ext cx="67627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Lawn Mower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6" name="Rectangle 194"/>
              <p:cNvSpPr>
                <a:spLocks noChangeArrowheads="1"/>
              </p:cNvSpPr>
              <p:nvPr/>
            </p:nvSpPr>
            <p:spPr bwMode="auto">
              <a:xfrm>
                <a:off x="6542089" y="1949451"/>
                <a:ext cx="5049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Table Saw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369" name="Group 1368"/>
              <p:cNvGrpSpPr/>
              <p:nvPr/>
            </p:nvGrpSpPr>
            <p:grpSpPr>
              <a:xfrm>
                <a:off x="5165727" y="2892425"/>
                <a:ext cx="390525" cy="188913"/>
                <a:chOff x="5165727" y="2849835"/>
                <a:chExt cx="390525" cy="275160"/>
              </a:xfrm>
            </p:grpSpPr>
            <p:cxnSp>
              <p:nvCxnSpPr>
                <p:cNvPr id="1368" name="Straight Connector 1367"/>
                <p:cNvCxnSpPr/>
                <p:nvPr/>
              </p:nvCxnSpPr>
              <p:spPr>
                <a:xfrm flipH="1">
                  <a:off x="5165727" y="2849835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>
                  <a:off x="5165727" y="2849835"/>
                  <a:ext cx="390525" cy="27516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0" name="TextBox 419"/>
              <p:cNvSpPr txBox="1"/>
              <p:nvPr/>
            </p:nvSpPr>
            <p:spPr>
              <a:xfrm>
                <a:off x="6107629" y="1649097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Loud</a:t>
                </a:r>
                <a:endParaRPr lang="en-US" sz="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1" name="Rectangle 59"/>
              <p:cNvSpPr>
                <a:spLocks noChangeArrowheads="1"/>
              </p:cNvSpPr>
              <p:nvPr/>
            </p:nvSpPr>
            <p:spPr bwMode="auto">
              <a:xfrm rot="16200000">
                <a:off x="4106098" y="2467577"/>
                <a:ext cx="130805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 Level at Ear (</a:t>
                </a:r>
                <a:r>
                  <a:rPr kumimoji="0" lang="en-US" altLang="en-US" sz="900" b="0" i="0" u="none" strike="noStrike" cap="none" normalizeH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5" name="TextBox 434"/>
              <p:cNvSpPr txBox="1"/>
              <p:nvPr/>
            </p:nvSpPr>
            <p:spPr>
              <a:xfrm>
                <a:off x="6108837" y="2919647"/>
                <a:ext cx="6639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Quiet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 rot="16200000">
                <a:off x="7375291" y="2971620"/>
                <a:ext cx="465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 dB</a:t>
                </a:r>
              </a:p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575425" y="4030676"/>
            <a:ext cx="3444376" cy="2546148"/>
            <a:chOff x="4575425" y="4030676"/>
            <a:chExt cx="3444376" cy="2546148"/>
          </a:xfrm>
        </p:grpSpPr>
        <p:sp>
          <p:nvSpPr>
            <p:cNvPr id="332" name="Rectangle 331"/>
            <p:cNvSpPr/>
            <p:nvPr/>
          </p:nvSpPr>
          <p:spPr>
            <a:xfrm>
              <a:off x="4575425" y="4030676"/>
              <a:ext cx="3444376" cy="2546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9" name="Group 388"/>
            <p:cNvGrpSpPr/>
            <p:nvPr/>
          </p:nvGrpSpPr>
          <p:grpSpPr>
            <a:xfrm>
              <a:off x="4690874" y="4095224"/>
              <a:ext cx="3149789" cy="2410211"/>
              <a:chOff x="4690874" y="3757613"/>
              <a:chExt cx="3149789" cy="241021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049246" y="4080845"/>
                <a:ext cx="2754906" cy="1758624"/>
                <a:chOff x="5049246" y="1639570"/>
                <a:chExt cx="2754906" cy="1758624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5049246" y="1639570"/>
                  <a:ext cx="2754906" cy="63780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049246" y="2668679"/>
                  <a:ext cx="2754906" cy="729515"/>
                </a:xfrm>
                <a:prstGeom prst="rect">
                  <a:avLst/>
                </a:prstGeom>
                <a:gradFill flip="none" rotWithShape="1">
                  <a:gsLst>
                    <a:gs pos="22000">
                      <a:schemeClr val="accent6"/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0" name="Line 293"/>
              <p:cNvSpPr>
                <a:spLocks noChangeShapeType="1"/>
              </p:cNvSpPr>
              <p:nvPr/>
            </p:nvSpPr>
            <p:spPr bwMode="auto">
              <a:xfrm>
                <a:off x="5046663" y="5838825"/>
                <a:ext cx="27574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1" name="Line 294"/>
              <p:cNvSpPr>
                <a:spLocks noChangeShapeType="1"/>
              </p:cNvSpPr>
              <p:nvPr/>
            </p:nvSpPr>
            <p:spPr bwMode="auto">
              <a:xfrm>
                <a:off x="5046663" y="4081463"/>
                <a:ext cx="27574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2" name="Line 295"/>
              <p:cNvSpPr>
                <a:spLocks noChangeShapeType="1"/>
              </p:cNvSpPr>
              <p:nvPr/>
            </p:nvSpPr>
            <p:spPr bwMode="auto">
              <a:xfrm flipV="1">
                <a:off x="5046663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3" name="Line 296"/>
              <p:cNvSpPr>
                <a:spLocks noChangeShapeType="1"/>
              </p:cNvSpPr>
              <p:nvPr/>
            </p:nvSpPr>
            <p:spPr bwMode="auto">
              <a:xfrm flipV="1">
                <a:off x="5427663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4" name="Line 297"/>
              <p:cNvSpPr>
                <a:spLocks noChangeShapeType="1"/>
              </p:cNvSpPr>
              <p:nvPr/>
            </p:nvSpPr>
            <p:spPr bwMode="auto">
              <a:xfrm flipV="1">
                <a:off x="5808663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5" name="Line 298"/>
              <p:cNvSpPr>
                <a:spLocks noChangeShapeType="1"/>
              </p:cNvSpPr>
              <p:nvPr/>
            </p:nvSpPr>
            <p:spPr bwMode="auto">
              <a:xfrm flipV="1">
                <a:off x="6188076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6" name="Line 299"/>
              <p:cNvSpPr>
                <a:spLocks noChangeShapeType="1"/>
              </p:cNvSpPr>
              <p:nvPr/>
            </p:nvSpPr>
            <p:spPr bwMode="auto">
              <a:xfrm flipV="1">
                <a:off x="6569076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7" name="Line 300"/>
              <p:cNvSpPr>
                <a:spLocks noChangeShapeType="1"/>
              </p:cNvSpPr>
              <p:nvPr/>
            </p:nvSpPr>
            <p:spPr bwMode="auto">
              <a:xfrm flipV="1">
                <a:off x="6948488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8" name="Line 301"/>
              <p:cNvSpPr>
                <a:spLocks noChangeShapeType="1"/>
              </p:cNvSpPr>
              <p:nvPr/>
            </p:nvSpPr>
            <p:spPr bwMode="auto">
              <a:xfrm flipV="1">
                <a:off x="7329488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9" name="Line 302"/>
              <p:cNvSpPr>
                <a:spLocks noChangeShapeType="1"/>
              </p:cNvSpPr>
              <p:nvPr/>
            </p:nvSpPr>
            <p:spPr bwMode="auto">
              <a:xfrm flipV="1">
                <a:off x="7710488" y="5811838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0" name="Line 303"/>
              <p:cNvSpPr>
                <a:spLocks noChangeShapeType="1"/>
              </p:cNvSpPr>
              <p:nvPr/>
            </p:nvSpPr>
            <p:spPr bwMode="auto">
              <a:xfrm>
                <a:off x="504666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1" name="Line 304"/>
              <p:cNvSpPr>
                <a:spLocks noChangeShapeType="1"/>
              </p:cNvSpPr>
              <p:nvPr/>
            </p:nvSpPr>
            <p:spPr bwMode="auto">
              <a:xfrm>
                <a:off x="542766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2" name="Line 305"/>
              <p:cNvSpPr>
                <a:spLocks noChangeShapeType="1"/>
              </p:cNvSpPr>
              <p:nvPr/>
            </p:nvSpPr>
            <p:spPr bwMode="auto">
              <a:xfrm>
                <a:off x="5808663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3" name="Line 306"/>
              <p:cNvSpPr>
                <a:spLocks noChangeShapeType="1"/>
              </p:cNvSpPr>
              <p:nvPr/>
            </p:nvSpPr>
            <p:spPr bwMode="auto">
              <a:xfrm>
                <a:off x="6188076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4" name="Line 307"/>
              <p:cNvSpPr>
                <a:spLocks noChangeShapeType="1"/>
              </p:cNvSpPr>
              <p:nvPr/>
            </p:nvSpPr>
            <p:spPr bwMode="auto">
              <a:xfrm>
                <a:off x="6569076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5" name="Line 308"/>
              <p:cNvSpPr>
                <a:spLocks noChangeShapeType="1"/>
              </p:cNvSpPr>
              <p:nvPr/>
            </p:nvSpPr>
            <p:spPr bwMode="auto">
              <a:xfrm>
                <a:off x="694848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6" name="Line 309"/>
              <p:cNvSpPr>
                <a:spLocks noChangeShapeType="1"/>
              </p:cNvSpPr>
              <p:nvPr/>
            </p:nvSpPr>
            <p:spPr bwMode="auto">
              <a:xfrm>
                <a:off x="732948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7" name="Line 310"/>
              <p:cNvSpPr>
                <a:spLocks noChangeShapeType="1"/>
              </p:cNvSpPr>
              <p:nvPr/>
            </p:nvSpPr>
            <p:spPr bwMode="auto">
              <a:xfrm>
                <a:off x="7710488" y="4081463"/>
                <a:ext cx="0" cy="26988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8" name="Rectangle 311"/>
              <p:cNvSpPr>
                <a:spLocks noChangeArrowheads="1"/>
              </p:cNvSpPr>
              <p:nvPr/>
            </p:nvSpPr>
            <p:spPr bwMode="auto">
              <a:xfrm>
                <a:off x="5018088" y="5889625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9" name="Rectangle 312"/>
              <p:cNvSpPr>
                <a:spLocks noChangeArrowheads="1"/>
              </p:cNvSpPr>
              <p:nvPr/>
            </p:nvSpPr>
            <p:spPr bwMode="auto">
              <a:xfrm>
                <a:off x="5378451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0" name="Rectangle 313"/>
              <p:cNvSpPr>
                <a:spLocks noChangeArrowheads="1"/>
              </p:cNvSpPr>
              <p:nvPr/>
            </p:nvSpPr>
            <p:spPr bwMode="auto">
              <a:xfrm>
                <a:off x="5753101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1" name="Rectangle 314"/>
              <p:cNvSpPr>
                <a:spLocks noChangeArrowheads="1"/>
              </p:cNvSpPr>
              <p:nvPr/>
            </p:nvSpPr>
            <p:spPr bwMode="auto">
              <a:xfrm>
                <a:off x="6135688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2" name="Rectangle 315"/>
              <p:cNvSpPr>
                <a:spLocks noChangeArrowheads="1"/>
              </p:cNvSpPr>
              <p:nvPr/>
            </p:nvSpPr>
            <p:spPr bwMode="auto">
              <a:xfrm>
                <a:off x="6518276" y="588962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3" name="Rectangle 316"/>
              <p:cNvSpPr>
                <a:spLocks noChangeArrowheads="1"/>
              </p:cNvSpPr>
              <p:nvPr/>
            </p:nvSpPr>
            <p:spPr bwMode="auto">
              <a:xfrm>
                <a:off x="6870701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4" name="Rectangle 317"/>
              <p:cNvSpPr>
                <a:spLocks noChangeArrowheads="1"/>
              </p:cNvSpPr>
              <p:nvPr/>
            </p:nvSpPr>
            <p:spPr bwMode="auto">
              <a:xfrm>
                <a:off x="7245351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5" name="Rectangle 318"/>
              <p:cNvSpPr>
                <a:spLocks noChangeArrowheads="1"/>
              </p:cNvSpPr>
              <p:nvPr/>
            </p:nvSpPr>
            <p:spPr bwMode="auto">
              <a:xfrm>
                <a:off x="7627938" y="5889625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6" name="Rectangle 319"/>
              <p:cNvSpPr>
                <a:spLocks noChangeArrowheads="1"/>
              </p:cNvSpPr>
              <p:nvPr/>
            </p:nvSpPr>
            <p:spPr bwMode="auto">
              <a:xfrm>
                <a:off x="5949092" y="6029325"/>
                <a:ext cx="96821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 Level (</a:t>
                </a:r>
                <a:r>
                  <a:rPr kumimoji="0" lang="en-US" altLang="en-US" sz="900" b="0" i="0" u="none" strike="noStrike" cap="none" normalizeH="0" baseline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7" name="Line 320"/>
              <p:cNvSpPr>
                <a:spLocks noChangeShapeType="1"/>
              </p:cNvSpPr>
              <p:nvPr/>
            </p:nvSpPr>
            <p:spPr bwMode="auto">
              <a:xfrm flipV="1">
                <a:off x="5046663" y="4081463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8" name="Line 321"/>
              <p:cNvSpPr>
                <a:spLocks noChangeShapeType="1"/>
              </p:cNvSpPr>
              <p:nvPr/>
            </p:nvSpPr>
            <p:spPr bwMode="auto">
              <a:xfrm flipV="1">
                <a:off x="7804151" y="4081463"/>
                <a:ext cx="0" cy="1757363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9" name="Line 322"/>
              <p:cNvSpPr>
                <a:spLocks noChangeShapeType="1"/>
              </p:cNvSpPr>
              <p:nvPr/>
            </p:nvSpPr>
            <p:spPr bwMode="auto">
              <a:xfrm>
                <a:off x="5046663" y="583882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0" name="Line 323"/>
              <p:cNvSpPr>
                <a:spLocks noChangeShapeType="1"/>
              </p:cNvSpPr>
              <p:nvPr/>
            </p:nvSpPr>
            <p:spPr bwMode="auto">
              <a:xfrm>
                <a:off x="5046663" y="559593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1" name="Line 324"/>
              <p:cNvSpPr>
                <a:spLocks noChangeShapeType="1"/>
              </p:cNvSpPr>
              <p:nvPr/>
            </p:nvSpPr>
            <p:spPr bwMode="auto">
              <a:xfrm>
                <a:off x="5046663" y="535463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2" name="Line 325"/>
              <p:cNvSpPr>
                <a:spLocks noChangeShapeType="1"/>
              </p:cNvSpPr>
              <p:nvPr/>
            </p:nvSpPr>
            <p:spPr bwMode="auto">
              <a:xfrm>
                <a:off x="5046663" y="5111750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3" name="Line 326"/>
              <p:cNvSpPr>
                <a:spLocks noChangeShapeType="1"/>
              </p:cNvSpPr>
              <p:nvPr/>
            </p:nvSpPr>
            <p:spPr bwMode="auto">
              <a:xfrm>
                <a:off x="5046663" y="4868863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4" name="Line 327"/>
              <p:cNvSpPr>
                <a:spLocks noChangeShapeType="1"/>
              </p:cNvSpPr>
              <p:nvPr/>
            </p:nvSpPr>
            <p:spPr bwMode="auto">
              <a:xfrm>
                <a:off x="5046663" y="462597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5" name="Line 328"/>
              <p:cNvSpPr>
                <a:spLocks noChangeShapeType="1"/>
              </p:cNvSpPr>
              <p:nvPr/>
            </p:nvSpPr>
            <p:spPr bwMode="auto">
              <a:xfrm>
                <a:off x="5046663" y="4384675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6" name="Line 329"/>
              <p:cNvSpPr>
                <a:spLocks noChangeShapeType="1"/>
              </p:cNvSpPr>
              <p:nvPr/>
            </p:nvSpPr>
            <p:spPr bwMode="auto">
              <a:xfrm>
                <a:off x="5046663" y="4141788"/>
                <a:ext cx="28575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7" name="Line 330"/>
              <p:cNvSpPr>
                <a:spLocks noChangeShapeType="1"/>
              </p:cNvSpPr>
              <p:nvPr/>
            </p:nvSpPr>
            <p:spPr bwMode="auto">
              <a:xfrm flipH="1">
                <a:off x="7777163" y="583882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8" name="Line 331"/>
              <p:cNvSpPr>
                <a:spLocks noChangeShapeType="1"/>
              </p:cNvSpPr>
              <p:nvPr/>
            </p:nvSpPr>
            <p:spPr bwMode="auto">
              <a:xfrm flipH="1">
                <a:off x="7777163" y="559593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9" name="Line 332"/>
              <p:cNvSpPr>
                <a:spLocks noChangeShapeType="1"/>
              </p:cNvSpPr>
              <p:nvPr/>
            </p:nvSpPr>
            <p:spPr bwMode="auto">
              <a:xfrm flipH="1">
                <a:off x="7777163" y="535463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0" name="Line 333"/>
              <p:cNvSpPr>
                <a:spLocks noChangeShapeType="1"/>
              </p:cNvSpPr>
              <p:nvPr/>
            </p:nvSpPr>
            <p:spPr bwMode="auto">
              <a:xfrm flipH="1">
                <a:off x="7777163" y="5111750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1" name="Line 334"/>
              <p:cNvSpPr>
                <a:spLocks noChangeShapeType="1"/>
              </p:cNvSpPr>
              <p:nvPr/>
            </p:nvSpPr>
            <p:spPr bwMode="auto">
              <a:xfrm flipH="1">
                <a:off x="7777163" y="4868863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2" name="Line 335"/>
              <p:cNvSpPr>
                <a:spLocks noChangeShapeType="1"/>
              </p:cNvSpPr>
              <p:nvPr/>
            </p:nvSpPr>
            <p:spPr bwMode="auto">
              <a:xfrm flipH="1">
                <a:off x="7777163" y="462597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3" name="Line 336"/>
              <p:cNvSpPr>
                <a:spLocks noChangeShapeType="1"/>
              </p:cNvSpPr>
              <p:nvPr/>
            </p:nvSpPr>
            <p:spPr bwMode="auto">
              <a:xfrm flipH="1">
                <a:off x="7777163" y="4384675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4" name="Line 337"/>
              <p:cNvSpPr>
                <a:spLocks noChangeShapeType="1"/>
              </p:cNvSpPr>
              <p:nvPr/>
            </p:nvSpPr>
            <p:spPr bwMode="auto">
              <a:xfrm flipH="1">
                <a:off x="7777163" y="4141788"/>
                <a:ext cx="26988" cy="0"/>
              </a:xfrm>
              <a:prstGeom prst="line">
                <a:avLst/>
              </a:prstGeom>
              <a:noFill/>
              <a:ln w="476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5" name="Rectangle 338"/>
              <p:cNvSpPr>
                <a:spLocks noChangeArrowheads="1"/>
              </p:cNvSpPr>
              <p:nvPr/>
            </p:nvSpPr>
            <p:spPr bwMode="auto">
              <a:xfrm>
                <a:off x="4951413" y="5786438"/>
                <a:ext cx="103188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6" name="Rectangle 339"/>
              <p:cNvSpPr>
                <a:spLocks noChangeArrowheads="1"/>
              </p:cNvSpPr>
              <p:nvPr/>
            </p:nvSpPr>
            <p:spPr bwMode="auto">
              <a:xfrm>
                <a:off x="4900613" y="5543550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7" name="Rectangle 340"/>
              <p:cNvSpPr>
                <a:spLocks noChangeArrowheads="1"/>
              </p:cNvSpPr>
              <p:nvPr/>
            </p:nvSpPr>
            <p:spPr bwMode="auto">
              <a:xfrm>
                <a:off x="4900613" y="5300663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8" name="Rectangle 341"/>
              <p:cNvSpPr>
                <a:spLocks noChangeArrowheads="1"/>
              </p:cNvSpPr>
              <p:nvPr/>
            </p:nvSpPr>
            <p:spPr bwMode="auto">
              <a:xfrm>
                <a:off x="4900613" y="5059363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60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9" name="Rectangle 342"/>
              <p:cNvSpPr>
                <a:spLocks noChangeArrowheads="1"/>
              </p:cNvSpPr>
              <p:nvPr/>
            </p:nvSpPr>
            <p:spPr bwMode="auto">
              <a:xfrm>
                <a:off x="4900613" y="4816475"/>
                <a:ext cx="1619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80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0" name="Rectangle 343"/>
              <p:cNvSpPr>
                <a:spLocks noChangeArrowheads="1"/>
              </p:cNvSpPr>
              <p:nvPr/>
            </p:nvSpPr>
            <p:spPr bwMode="auto">
              <a:xfrm>
                <a:off x="4848226" y="4573588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100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1" name="Rectangle 344"/>
              <p:cNvSpPr>
                <a:spLocks noChangeArrowheads="1"/>
              </p:cNvSpPr>
              <p:nvPr/>
            </p:nvSpPr>
            <p:spPr bwMode="auto">
              <a:xfrm>
                <a:off x="4848226" y="4330700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120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2" name="Rectangle 345"/>
              <p:cNvSpPr>
                <a:spLocks noChangeArrowheads="1"/>
              </p:cNvSpPr>
              <p:nvPr/>
            </p:nvSpPr>
            <p:spPr bwMode="auto">
              <a:xfrm>
                <a:off x="4848226" y="4087813"/>
                <a:ext cx="212725" cy="139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0" i="0" u="none" strike="noStrike" cap="none" normalizeH="0" baseline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140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7" name="Rectangle 370"/>
              <p:cNvSpPr>
                <a:spLocks noChangeArrowheads="1"/>
              </p:cNvSpPr>
              <p:nvPr/>
            </p:nvSpPr>
            <p:spPr bwMode="auto">
              <a:xfrm>
                <a:off x="5279043" y="3757613"/>
                <a:ext cx="2308324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5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Compression Hearing Aid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30 dB Gain</a:t>
                </a:r>
                <a:r>
                  <a:rPr kumimoji="0" lang="en-US" altLang="en-US" sz="900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kumimoji="0" lang="en-US" altLang="en-US" sz="90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2:1 Compression above 70 </a:t>
                </a:r>
                <a:r>
                  <a:rPr kumimoji="0" lang="en-US" altLang="en-US" sz="90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endParaRPr kumimoji="0" lang="en-US" altLang="en-US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8" name="Freeform 371"/>
              <p:cNvSpPr>
                <a:spLocks noEditPoints="1"/>
              </p:cNvSpPr>
              <p:nvPr/>
            </p:nvSpPr>
            <p:spPr bwMode="auto">
              <a:xfrm>
                <a:off x="5041901" y="4375150"/>
                <a:ext cx="2670175" cy="1108075"/>
              </a:xfrm>
              <a:custGeom>
                <a:avLst/>
                <a:gdLst>
                  <a:gd name="T0" fmla="*/ 36 w 1682"/>
                  <a:gd name="T1" fmla="*/ 665 h 698"/>
                  <a:gd name="T2" fmla="*/ 69 w 1682"/>
                  <a:gd name="T3" fmla="*/ 658 h 698"/>
                  <a:gd name="T4" fmla="*/ 78 w 1682"/>
                  <a:gd name="T5" fmla="*/ 638 h 698"/>
                  <a:gd name="T6" fmla="*/ 124 w 1682"/>
                  <a:gd name="T7" fmla="*/ 624 h 698"/>
                  <a:gd name="T8" fmla="*/ 132 w 1682"/>
                  <a:gd name="T9" fmla="*/ 619 h 698"/>
                  <a:gd name="T10" fmla="*/ 164 w 1682"/>
                  <a:gd name="T11" fmla="*/ 583 h 698"/>
                  <a:gd name="T12" fmla="*/ 202 w 1682"/>
                  <a:gd name="T13" fmla="*/ 574 h 698"/>
                  <a:gd name="T14" fmla="*/ 203 w 1682"/>
                  <a:gd name="T15" fmla="*/ 559 h 698"/>
                  <a:gd name="T16" fmla="*/ 242 w 1682"/>
                  <a:gd name="T17" fmla="*/ 534 h 698"/>
                  <a:gd name="T18" fmla="*/ 257 w 1682"/>
                  <a:gd name="T19" fmla="*/ 539 h 698"/>
                  <a:gd name="T20" fmla="*/ 288 w 1682"/>
                  <a:gd name="T21" fmla="*/ 504 h 698"/>
                  <a:gd name="T22" fmla="*/ 319 w 1682"/>
                  <a:gd name="T23" fmla="*/ 499 h 698"/>
                  <a:gd name="T24" fmla="*/ 328 w 1682"/>
                  <a:gd name="T25" fmla="*/ 479 h 698"/>
                  <a:gd name="T26" fmla="*/ 366 w 1682"/>
                  <a:gd name="T27" fmla="*/ 469 h 698"/>
                  <a:gd name="T28" fmla="*/ 381 w 1682"/>
                  <a:gd name="T29" fmla="*/ 459 h 698"/>
                  <a:gd name="T30" fmla="*/ 420 w 1682"/>
                  <a:gd name="T31" fmla="*/ 434 h 698"/>
                  <a:gd name="T32" fmla="*/ 444 w 1682"/>
                  <a:gd name="T33" fmla="*/ 420 h 698"/>
                  <a:gd name="T34" fmla="*/ 461 w 1682"/>
                  <a:gd name="T35" fmla="*/ 394 h 698"/>
                  <a:gd name="T36" fmla="*/ 496 w 1682"/>
                  <a:gd name="T37" fmla="*/ 390 h 698"/>
                  <a:gd name="T38" fmla="*/ 505 w 1682"/>
                  <a:gd name="T39" fmla="*/ 374 h 698"/>
                  <a:gd name="T40" fmla="*/ 543 w 1682"/>
                  <a:gd name="T41" fmla="*/ 375 h 698"/>
                  <a:gd name="T42" fmla="*/ 566 w 1682"/>
                  <a:gd name="T43" fmla="*/ 354 h 698"/>
                  <a:gd name="T44" fmla="*/ 578 w 1682"/>
                  <a:gd name="T45" fmla="*/ 363 h 698"/>
                  <a:gd name="T46" fmla="*/ 623 w 1682"/>
                  <a:gd name="T47" fmla="*/ 350 h 698"/>
                  <a:gd name="T48" fmla="*/ 649 w 1682"/>
                  <a:gd name="T49" fmla="*/ 341 h 698"/>
                  <a:gd name="T50" fmla="*/ 663 w 1682"/>
                  <a:gd name="T51" fmla="*/ 324 h 698"/>
                  <a:gd name="T52" fmla="*/ 711 w 1682"/>
                  <a:gd name="T53" fmla="*/ 321 h 698"/>
                  <a:gd name="T54" fmla="*/ 720 w 1682"/>
                  <a:gd name="T55" fmla="*/ 319 h 698"/>
                  <a:gd name="T56" fmla="*/ 756 w 1682"/>
                  <a:gd name="T57" fmla="*/ 294 h 698"/>
                  <a:gd name="T58" fmla="*/ 799 w 1682"/>
                  <a:gd name="T59" fmla="*/ 293 h 698"/>
                  <a:gd name="T60" fmla="*/ 804 w 1682"/>
                  <a:gd name="T61" fmla="*/ 279 h 698"/>
                  <a:gd name="T62" fmla="*/ 844 w 1682"/>
                  <a:gd name="T63" fmla="*/ 279 h 698"/>
                  <a:gd name="T64" fmla="*/ 864 w 1682"/>
                  <a:gd name="T65" fmla="*/ 260 h 698"/>
                  <a:gd name="T66" fmla="*/ 896 w 1682"/>
                  <a:gd name="T67" fmla="*/ 262 h 698"/>
                  <a:gd name="T68" fmla="*/ 919 w 1682"/>
                  <a:gd name="T69" fmla="*/ 242 h 698"/>
                  <a:gd name="T70" fmla="*/ 932 w 1682"/>
                  <a:gd name="T71" fmla="*/ 251 h 698"/>
                  <a:gd name="T72" fmla="*/ 972 w 1682"/>
                  <a:gd name="T73" fmla="*/ 225 h 698"/>
                  <a:gd name="T74" fmla="*/ 1002 w 1682"/>
                  <a:gd name="T75" fmla="*/ 229 h 698"/>
                  <a:gd name="T76" fmla="*/ 1016 w 1682"/>
                  <a:gd name="T77" fmla="*/ 211 h 698"/>
                  <a:gd name="T78" fmla="*/ 1060 w 1682"/>
                  <a:gd name="T79" fmla="*/ 197 h 698"/>
                  <a:gd name="T80" fmla="*/ 1095 w 1682"/>
                  <a:gd name="T81" fmla="*/ 199 h 698"/>
                  <a:gd name="T82" fmla="*/ 1108 w 1682"/>
                  <a:gd name="T83" fmla="*/ 195 h 698"/>
                  <a:gd name="T84" fmla="*/ 1148 w 1682"/>
                  <a:gd name="T85" fmla="*/ 169 h 698"/>
                  <a:gd name="T86" fmla="*/ 1179 w 1682"/>
                  <a:gd name="T87" fmla="*/ 172 h 698"/>
                  <a:gd name="T88" fmla="*/ 1201 w 1682"/>
                  <a:gd name="T89" fmla="*/ 152 h 698"/>
                  <a:gd name="T90" fmla="*/ 1214 w 1682"/>
                  <a:gd name="T91" fmla="*/ 161 h 698"/>
                  <a:gd name="T92" fmla="*/ 1258 w 1682"/>
                  <a:gd name="T93" fmla="*/ 147 h 698"/>
                  <a:gd name="T94" fmla="*/ 1263 w 1682"/>
                  <a:gd name="T95" fmla="*/ 132 h 698"/>
                  <a:gd name="T96" fmla="*/ 1311 w 1682"/>
                  <a:gd name="T97" fmla="*/ 130 h 698"/>
                  <a:gd name="T98" fmla="*/ 1320 w 1682"/>
                  <a:gd name="T99" fmla="*/ 127 h 698"/>
                  <a:gd name="T100" fmla="*/ 1355 w 1682"/>
                  <a:gd name="T101" fmla="*/ 103 h 698"/>
                  <a:gd name="T102" fmla="*/ 1399 w 1682"/>
                  <a:gd name="T103" fmla="*/ 102 h 698"/>
                  <a:gd name="T104" fmla="*/ 1426 w 1682"/>
                  <a:gd name="T105" fmla="*/ 94 h 698"/>
                  <a:gd name="T106" fmla="*/ 1440 w 1682"/>
                  <a:gd name="T107" fmla="*/ 76 h 698"/>
                  <a:gd name="T108" fmla="*/ 1488 w 1682"/>
                  <a:gd name="T109" fmla="*/ 74 h 698"/>
                  <a:gd name="T110" fmla="*/ 1496 w 1682"/>
                  <a:gd name="T111" fmla="*/ 71 h 698"/>
                  <a:gd name="T112" fmla="*/ 1541 w 1682"/>
                  <a:gd name="T113" fmla="*/ 57 h 698"/>
                  <a:gd name="T114" fmla="*/ 1546 w 1682"/>
                  <a:gd name="T115" fmla="*/ 42 h 698"/>
                  <a:gd name="T116" fmla="*/ 1587 w 1682"/>
                  <a:gd name="T117" fmla="*/ 42 h 698"/>
                  <a:gd name="T118" fmla="*/ 1607 w 1682"/>
                  <a:gd name="T119" fmla="*/ 23 h 698"/>
                  <a:gd name="T120" fmla="*/ 1638 w 1682"/>
                  <a:gd name="T121" fmla="*/ 26 h 698"/>
                  <a:gd name="T122" fmla="*/ 1652 w 1682"/>
                  <a:gd name="T123" fmla="*/ 9 h 698"/>
                  <a:gd name="T124" fmla="*/ 8 w 1682"/>
                  <a:gd name="T125" fmla="*/ 683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82" h="698">
                    <a:moveTo>
                      <a:pt x="22" y="688"/>
                    </a:moveTo>
                    <a:lnTo>
                      <a:pt x="30" y="683"/>
                    </a:lnTo>
                    <a:lnTo>
                      <a:pt x="23" y="673"/>
                    </a:lnTo>
                    <a:lnTo>
                      <a:pt x="15" y="678"/>
                    </a:lnTo>
                    <a:lnTo>
                      <a:pt x="22" y="688"/>
                    </a:lnTo>
                    <a:close/>
                    <a:moveTo>
                      <a:pt x="38" y="678"/>
                    </a:moveTo>
                    <a:lnTo>
                      <a:pt x="43" y="675"/>
                    </a:lnTo>
                    <a:lnTo>
                      <a:pt x="46" y="674"/>
                    </a:lnTo>
                    <a:lnTo>
                      <a:pt x="39" y="663"/>
                    </a:lnTo>
                    <a:lnTo>
                      <a:pt x="36" y="665"/>
                    </a:lnTo>
                    <a:lnTo>
                      <a:pt x="31" y="668"/>
                    </a:lnTo>
                    <a:lnTo>
                      <a:pt x="38" y="678"/>
                    </a:lnTo>
                    <a:close/>
                    <a:moveTo>
                      <a:pt x="53" y="669"/>
                    </a:moveTo>
                    <a:lnTo>
                      <a:pt x="55" y="668"/>
                    </a:lnTo>
                    <a:lnTo>
                      <a:pt x="61" y="663"/>
                    </a:lnTo>
                    <a:lnTo>
                      <a:pt x="55" y="653"/>
                    </a:lnTo>
                    <a:lnTo>
                      <a:pt x="48" y="657"/>
                    </a:lnTo>
                    <a:lnTo>
                      <a:pt x="47" y="658"/>
                    </a:lnTo>
                    <a:lnTo>
                      <a:pt x="53" y="669"/>
                    </a:lnTo>
                    <a:close/>
                    <a:moveTo>
                      <a:pt x="69" y="658"/>
                    </a:moveTo>
                    <a:lnTo>
                      <a:pt x="77" y="654"/>
                    </a:lnTo>
                    <a:lnTo>
                      <a:pt x="70" y="643"/>
                    </a:lnTo>
                    <a:lnTo>
                      <a:pt x="62" y="648"/>
                    </a:lnTo>
                    <a:lnTo>
                      <a:pt x="69" y="658"/>
                    </a:lnTo>
                    <a:close/>
                    <a:moveTo>
                      <a:pt x="85" y="649"/>
                    </a:moveTo>
                    <a:lnTo>
                      <a:pt x="91" y="645"/>
                    </a:lnTo>
                    <a:lnTo>
                      <a:pt x="92" y="644"/>
                    </a:lnTo>
                    <a:lnTo>
                      <a:pt x="86" y="633"/>
                    </a:lnTo>
                    <a:lnTo>
                      <a:pt x="84" y="634"/>
                    </a:lnTo>
                    <a:lnTo>
                      <a:pt x="78" y="638"/>
                    </a:lnTo>
                    <a:lnTo>
                      <a:pt x="85" y="649"/>
                    </a:lnTo>
                    <a:close/>
                    <a:moveTo>
                      <a:pt x="100" y="639"/>
                    </a:moveTo>
                    <a:lnTo>
                      <a:pt x="103" y="637"/>
                    </a:lnTo>
                    <a:lnTo>
                      <a:pt x="108" y="634"/>
                    </a:lnTo>
                    <a:lnTo>
                      <a:pt x="101" y="623"/>
                    </a:lnTo>
                    <a:lnTo>
                      <a:pt x="96" y="627"/>
                    </a:lnTo>
                    <a:lnTo>
                      <a:pt x="94" y="628"/>
                    </a:lnTo>
                    <a:lnTo>
                      <a:pt x="100" y="639"/>
                    </a:lnTo>
                    <a:close/>
                    <a:moveTo>
                      <a:pt x="116" y="629"/>
                    </a:moveTo>
                    <a:lnTo>
                      <a:pt x="124" y="624"/>
                    </a:lnTo>
                    <a:lnTo>
                      <a:pt x="117" y="613"/>
                    </a:lnTo>
                    <a:lnTo>
                      <a:pt x="109" y="618"/>
                    </a:lnTo>
                    <a:lnTo>
                      <a:pt x="116" y="629"/>
                    </a:lnTo>
                    <a:close/>
                    <a:moveTo>
                      <a:pt x="132" y="619"/>
                    </a:moveTo>
                    <a:lnTo>
                      <a:pt x="138" y="614"/>
                    </a:lnTo>
                    <a:lnTo>
                      <a:pt x="139" y="614"/>
                    </a:lnTo>
                    <a:lnTo>
                      <a:pt x="133" y="603"/>
                    </a:lnTo>
                    <a:lnTo>
                      <a:pt x="132" y="604"/>
                    </a:lnTo>
                    <a:lnTo>
                      <a:pt x="125" y="608"/>
                    </a:lnTo>
                    <a:lnTo>
                      <a:pt x="132" y="619"/>
                    </a:lnTo>
                    <a:close/>
                    <a:moveTo>
                      <a:pt x="147" y="609"/>
                    </a:moveTo>
                    <a:lnTo>
                      <a:pt x="150" y="607"/>
                    </a:lnTo>
                    <a:lnTo>
                      <a:pt x="155" y="604"/>
                    </a:lnTo>
                    <a:lnTo>
                      <a:pt x="148" y="593"/>
                    </a:lnTo>
                    <a:lnTo>
                      <a:pt x="144" y="596"/>
                    </a:lnTo>
                    <a:lnTo>
                      <a:pt x="140" y="598"/>
                    </a:lnTo>
                    <a:lnTo>
                      <a:pt x="147" y="609"/>
                    </a:lnTo>
                    <a:close/>
                    <a:moveTo>
                      <a:pt x="163" y="599"/>
                    </a:moveTo>
                    <a:lnTo>
                      <a:pt x="171" y="594"/>
                    </a:lnTo>
                    <a:lnTo>
                      <a:pt x="164" y="583"/>
                    </a:lnTo>
                    <a:lnTo>
                      <a:pt x="156" y="588"/>
                    </a:lnTo>
                    <a:lnTo>
                      <a:pt x="163" y="599"/>
                    </a:lnTo>
                    <a:close/>
                    <a:moveTo>
                      <a:pt x="178" y="589"/>
                    </a:moveTo>
                    <a:lnTo>
                      <a:pt x="186" y="584"/>
                    </a:lnTo>
                    <a:lnTo>
                      <a:pt x="180" y="573"/>
                    </a:lnTo>
                    <a:lnTo>
                      <a:pt x="172" y="578"/>
                    </a:lnTo>
                    <a:lnTo>
                      <a:pt x="178" y="589"/>
                    </a:lnTo>
                    <a:close/>
                    <a:moveTo>
                      <a:pt x="194" y="579"/>
                    </a:moveTo>
                    <a:lnTo>
                      <a:pt x="198" y="576"/>
                    </a:lnTo>
                    <a:lnTo>
                      <a:pt x="202" y="574"/>
                    </a:lnTo>
                    <a:lnTo>
                      <a:pt x="195" y="564"/>
                    </a:lnTo>
                    <a:lnTo>
                      <a:pt x="192" y="566"/>
                    </a:lnTo>
                    <a:lnTo>
                      <a:pt x="187" y="568"/>
                    </a:lnTo>
                    <a:lnTo>
                      <a:pt x="194" y="579"/>
                    </a:lnTo>
                    <a:close/>
                    <a:moveTo>
                      <a:pt x="210" y="569"/>
                    </a:moveTo>
                    <a:lnTo>
                      <a:pt x="210" y="568"/>
                    </a:lnTo>
                    <a:lnTo>
                      <a:pt x="218" y="564"/>
                    </a:lnTo>
                    <a:lnTo>
                      <a:pt x="211" y="553"/>
                    </a:lnTo>
                    <a:lnTo>
                      <a:pt x="204" y="558"/>
                    </a:lnTo>
                    <a:lnTo>
                      <a:pt x="203" y="559"/>
                    </a:lnTo>
                    <a:lnTo>
                      <a:pt x="210" y="569"/>
                    </a:lnTo>
                    <a:close/>
                    <a:moveTo>
                      <a:pt x="225" y="559"/>
                    </a:moveTo>
                    <a:lnTo>
                      <a:pt x="233" y="554"/>
                    </a:lnTo>
                    <a:lnTo>
                      <a:pt x="226" y="544"/>
                    </a:lnTo>
                    <a:lnTo>
                      <a:pt x="219" y="548"/>
                    </a:lnTo>
                    <a:lnTo>
                      <a:pt x="225" y="559"/>
                    </a:lnTo>
                    <a:close/>
                    <a:moveTo>
                      <a:pt x="241" y="549"/>
                    </a:moveTo>
                    <a:lnTo>
                      <a:pt x="246" y="546"/>
                    </a:lnTo>
                    <a:lnTo>
                      <a:pt x="249" y="544"/>
                    </a:lnTo>
                    <a:lnTo>
                      <a:pt x="242" y="534"/>
                    </a:lnTo>
                    <a:lnTo>
                      <a:pt x="240" y="535"/>
                    </a:lnTo>
                    <a:lnTo>
                      <a:pt x="234" y="539"/>
                    </a:lnTo>
                    <a:lnTo>
                      <a:pt x="241" y="549"/>
                    </a:lnTo>
                    <a:close/>
                    <a:moveTo>
                      <a:pt x="257" y="539"/>
                    </a:moveTo>
                    <a:lnTo>
                      <a:pt x="258" y="538"/>
                    </a:lnTo>
                    <a:lnTo>
                      <a:pt x="264" y="534"/>
                    </a:lnTo>
                    <a:lnTo>
                      <a:pt x="258" y="524"/>
                    </a:lnTo>
                    <a:lnTo>
                      <a:pt x="252" y="527"/>
                    </a:lnTo>
                    <a:lnTo>
                      <a:pt x="250" y="528"/>
                    </a:lnTo>
                    <a:lnTo>
                      <a:pt x="257" y="539"/>
                    </a:lnTo>
                    <a:close/>
                    <a:moveTo>
                      <a:pt x="272" y="529"/>
                    </a:moveTo>
                    <a:lnTo>
                      <a:pt x="280" y="524"/>
                    </a:lnTo>
                    <a:lnTo>
                      <a:pt x="273" y="514"/>
                    </a:lnTo>
                    <a:lnTo>
                      <a:pt x="266" y="519"/>
                    </a:lnTo>
                    <a:lnTo>
                      <a:pt x="272" y="529"/>
                    </a:lnTo>
                    <a:close/>
                    <a:moveTo>
                      <a:pt x="288" y="519"/>
                    </a:moveTo>
                    <a:lnTo>
                      <a:pt x="294" y="515"/>
                    </a:lnTo>
                    <a:lnTo>
                      <a:pt x="296" y="514"/>
                    </a:lnTo>
                    <a:lnTo>
                      <a:pt x="289" y="504"/>
                    </a:lnTo>
                    <a:lnTo>
                      <a:pt x="288" y="504"/>
                    </a:lnTo>
                    <a:lnTo>
                      <a:pt x="281" y="509"/>
                    </a:lnTo>
                    <a:lnTo>
                      <a:pt x="288" y="519"/>
                    </a:lnTo>
                    <a:close/>
                    <a:moveTo>
                      <a:pt x="304" y="509"/>
                    </a:moveTo>
                    <a:lnTo>
                      <a:pt x="306" y="507"/>
                    </a:lnTo>
                    <a:lnTo>
                      <a:pt x="311" y="504"/>
                    </a:lnTo>
                    <a:lnTo>
                      <a:pt x="305" y="494"/>
                    </a:lnTo>
                    <a:lnTo>
                      <a:pt x="299" y="497"/>
                    </a:lnTo>
                    <a:lnTo>
                      <a:pt x="297" y="499"/>
                    </a:lnTo>
                    <a:lnTo>
                      <a:pt x="304" y="509"/>
                    </a:lnTo>
                    <a:close/>
                    <a:moveTo>
                      <a:pt x="319" y="499"/>
                    </a:moveTo>
                    <a:lnTo>
                      <a:pt x="327" y="494"/>
                    </a:lnTo>
                    <a:lnTo>
                      <a:pt x="320" y="484"/>
                    </a:lnTo>
                    <a:lnTo>
                      <a:pt x="312" y="489"/>
                    </a:lnTo>
                    <a:lnTo>
                      <a:pt x="319" y="499"/>
                    </a:lnTo>
                    <a:close/>
                    <a:moveTo>
                      <a:pt x="334" y="489"/>
                    </a:moveTo>
                    <a:lnTo>
                      <a:pt x="342" y="484"/>
                    </a:lnTo>
                    <a:lnTo>
                      <a:pt x="342" y="484"/>
                    </a:lnTo>
                    <a:lnTo>
                      <a:pt x="336" y="474"/>
                    </a:lnTo>
                    <a:lnTo>
                      <a:pt x="336" y="474"/>
                    </a:lnTo>
                    <a:lnTo>
                      <a:pt x="328" y="479"/>
                    </a:lnTo>
                    <a:lnTo>
                      <a:pt x="334" y="489"/>
                    </a:lnTo>
                    <a:close/>
                    <a:moveTo>
                      <a:pt x="350" y="479"/>
                    </a:moveTo>
                    <a:lnTo>
                      <a:pt x="354" y="477"/>
                    </a:lnTo>
                    <a:lnTo>
                      <a:pt x="358" y="474"/>
                    </a:lnTo>
                    <a:lnTo>
                      <a:pt x="352" y="464"/>
                    </a:lnTo>
                    <a:lnTo>
                      <a:pt x="348" y="467"/>
                    </a:lnTo>
                    <a:lnTo>
                      <a:pt x="344" y="469"/>
                    </a:lnTo>
                    <a:lnTo>
                      <a:pt x="350" y="479"/>
                    </a:lnTo>
                    <a:close/>
                    <a:moveTo>
                      <a:pt x="366" y="469"/>
                    </a:moveTo>
                    <a:lnTo>
                      <a:pt x="366" y="469"/>
                    </a:lnTo>
                    <a:lnTo>
                      <a:pt x="374" y="464"/>
                    </a:lnTo>
                    <a:lnTo>
                      <a:pt x="367" y="454"/>
                    </a:lnTo>
                    <a:lnTo>
                      <a:pt x="359" y="459"/>
                    </a:lnTo>
                    <a:lnTo>
                      <a:pt x="359" y="459"/>
                    </a:lnTo>
                    <a:lnTo>
                      <a:pt x="366" y="469"/>
                    </a:lnTo>
                    <a:close/>
                    <a:moveTo>
                      <a:pt x="381" y="459"/>
                    </a:moveTo>
                    <a:lnTo>
                      <a:pt x="389" y="454"/>
                    </a:lnTo>
                    <a:lnTo>
                      <a:pt x="383" y="444"/>
                    </a:lnTo>
                    <a:lnTo>
                      <a:pt x="375" y="449"/>
                    </a:lnTo>
                    <a:lnTo>
                      <a:pt x="381" y="459"/>
                    </a:lnTo>
                    <a:close/>
                    <a:moveTo>
                      <a:pt x="397" y="449"/>
                    </a:moveTo>
                    <a:lnTo>
                      <a:pt x="402" y="446"/>
                    </a:lnTo>
                    <a:lnTo>
                      <a:pt x="405" y="445"/>
                    </a:lnTo>
                    <a:lnTo>
                      <a:pt x="398" y="434"/>
                    </a:lnTo>
                    <a:lnTo>
                      <a:pt x="396" y="436"/>
                    </a:lnTo>
                    <a:lnTo>
                      <a:pt x="390" y="439"/>
                    </a:lnTo>
                    <a:lnTo>
                      <a:pt x="397" y="449"/>
                    </a:lnTo>
                    <a:close/>
                    <a:moveTo>
                      <a:pt x="413" y="439"/>
                    </a:moveTo>
                    <a:lnTo>
                      <a:pt x="414" y="439"/>
                    </a:lnTo>
                    <a:lnTo>
                      <a:pt x="420" y="434"/>
                    </a:lnTo>
                    <a:lnTo>
                      <a:pt x="414" y="424"/>
                    </a:lnTo>
                    <a:lnTo>
                      <a:pt x="407" y="428"/>
                    </a:lnTo>
                    <a:lnTo>
                      <a:pt x="406" y="429"/>
                    </a:lnTo>
                    <a:lnTo>
                      <a:pt x="413" y="439"/>
                    </a:lnTo>
                    <a:close/>
                    <a:moveTo>
                      <a:pt x="428" y="429"/>
                    </a:moveTo>
                    <a:lnTo>
                      <a:pt x="436" y="425"/>
                    </a:lnTo>
                    <a:lnTo>
                      <a:pt x="429" y="414"/>
                    </a:lnTo>
                    <a:lnTo>
                      <a:pt x="422" y="419"/>
                    </a:lnTo>
                    <a:lnTo>
                      <a:pt x="428" y="429"/>
                    </a:lnTo>
                    <a:close/>
                    <a:moveTo>
                      <a:pt x="444" y="420"/>
                    </a:moveTo>
                    <a:lnTo>
                      <a:pt x="450" y="416"/>
                    </a:lnTo>
                    <a:lnTo>
                      <a:pt x="452" y="415"/>
                    </a:lnTo>
                    <a:lnTo>
                      <a:pt x="445" y="404"/>
                    </a:lnTo>
                    <a:lnTo>
                      <a:pt x="443" y="405"/>
                    </a:lnTo>
                    <a:lnTo>
                      <a:pt x="437" y="409"/>
                    </a:lnTo>
                    <a:lnTo>
                      <a:pt x="444" y="420"/>
                    </a:lnTo>
                    <a:close/>
                    <a:moveTo>
                      <a:pt x="460" y="409"/>
                    </a:moveTo>
                    <a:lnTo>
                      <a:pt x="462" y="408"/>
                    </a:lnTo>
                    <a:lnTo>
                      <a:pt x="467" y="405"/>
                    </a:lnTo>
                    <a:lnTo>
                      <a:pt x="461" y="394"/>
                    </a:lnTo>
                    <a:lnTo>
                      <a:pt x="455" y="398"/>
                    </a:lnTo>
                    <a:lnTo>
                      <a:pt x="453" y="399"/>
                    </a:lnTo>
                    <a:lnTo>
                      <a:pt x="460" y="409"/>
                    </a:lnTo>
                    <a:close/>
                    <a:moveTo>
                      <a:pt x="475" y="400"/>
                    </a:moveTo>
                    <a:lnTo>
                      <a:pt x="483" y="395"/>
                    </a:lnTo>
                    <a:lnTo>
                      <a:pt x="476" y="384"/>
                    </a:lnTo>
                    <a:lnTo>
                      <a:pt x="469" y="389"/>
                    </a:lnTo>
                    <a:lnTo>
                      <a:pt x="475" y="400"/>
                    </a:lnTo>
                    <a:close/>
                    <a:moveTo>
                      <a:pt x="490" y="392"/>
                    </a:moveTo>
                    <a:lnTo>
                      <a:pt x="496" y="390"/>
                    </a:lnTo>
                    <a:lnTo>
                      <a:pt x="499" y="389"/>
                    </a:lnTo>
                    <a:lnTo>
                      <a:pt x="495" y="377"/>
                    </a:lnTo>
                    <a:lnTo>
                      <a:pt x="493" y="378"/>
                    </a:lnTo>
                    <a:lnTo>
                      <a:pt x="486" y="380"/>
                    </a:lnTo>
                    <a:lnTo>
                      <a:pt x="490" y="392"/>
                    </a:lnTo>
                    <a:close/>
                    <a:moveTo>
                      <a:pt x="508" y="386"/>
                    </a:moveTo>
                    <a:lnTo>
                      <a:pt x="509" y="386"/>
                    </a:lnTo>
                    <a:lnTo>
                      <a:pt x="517" y="383"/>
                    </a:lnTo>
                    <a:lnTo>
                      <a:pt x="513" y="372"/>
                    </a:lnTo>
                    <a:lnTo>
                      <a:pt x="505" y="374"/>
                    </a:lnTo>
                    <a:lnTo>
                      <a:pt x="504" y="374"/>
                    </a:lnTo>
                    <a:lnTo>
                      <a:pt x="508" y="386"/>
                    </a:lnTo>
                    <a:close/>
                    <a:moveTo>
                      <a:pt x="525" y="381"/>
                    </a:moveTo>
                    <a:lnTo>
                      <a:pt x="533" y="378"/>
                    </a:lnTo>
                    <a:lnTo>
                      <a:pt x="534" y="378"/>
                    </a:lnTo>
                    <a:lnTo>
                      <a:pt x="531" y="366"/>
                    </a:lnTo>
                    <a:lnTo>
                      <a:pt x="529" y="366"/>
                    </a:lnTo>
                    <a:lnTo>
                      <a:pt x="522" y="369"/>
                    </a:lnTo>
                    <a:lnTo>
                      <a:pt x="525" y="381"/>
                    </a:lnTo>
                    <a:close/>
                    <a:moveTo>
                      <a:pt x="543" y="375"/>
                    </a:moveTo>
                    <a:lnTo>
                      <a:pt x="544" y="374"/>
                    </a:lnTo>
                    <a:lnTo>
                      <a:pt x="552" y="372"/>
                    </a:lnTo>
                    <a:lnTo>
                      <a:pt x="548" y="360"/>
                    </a:lnTo>
                    <a:lnTo>
                      <a:pt x="541" y="363"/>
                    </a:lnTo>
                    <a:lnTo>
                      <a:pt x="539" y="363"/>
                    </a:lnTo>
                    <a:lnTo>
                      <a:pt x="543" y="375"/>
                    </a:lnTo>
                    <a:close/>
                    <a:moveTo>
                      <a:pt x="561" y="369"/>
                    </a:moveTo>
                    <a:lnTo>
                      <a:pt x="568" y="367"/>
                    </a:lnTo>
                    <a:lnTo>
                      <a:pt x="570" y="366"/>
                    </a:lnTo>
                    <a:lnTo>
                      <a:pt x="566" y="354"/>
                    </a:lnTo>
                    <a:lnTo>
                      <a:pt x="565" y="355"/>
                    </a:lnTo>
                    <a:lnTo>
                      <a:pt x="557" y="357"/>
                    </a:lnTo>
                    <a:lnTo>
                      <a:pt x="561" y="369"/>
                    </a:lnTo>
                    <a:close/>
                    <a:moveTo>
                      <a:pt x="578" y="363"/>
                    </a:moveTo>
                    <a:lnTo>
                      <a:pt x="580" y="363"/>
                    </a:lnTo>
                    <a:lnTo>
                      <a:pt x="587" y="361"/>
                    </a:lnTo>
                    <a:lnTo>
                      <a:pt x="583" y="349"/>
                    </a:lnTo>
                    <a:lnTo>
                      <a:pt x="577" y="351"/>
                    </a:lnTo>
                    <a:lnTo>
                      <a:pt x="575" y="352"/>
                    </a:lnTo>
                    <a:lnTo>
                      <a:pt x="578" y="363"/>
                    </a:lnTo>
                    <a:close/>
                    <a:moveTo>
                      <a:pt x="596" y="358"/>
                    </a:moveTo>
                    <a:lnTo>
                      <a:pt x="604" y="355"/>
                    </a:lnTo>
                    <a:lnTo>
                      <a:pt x="605" y="355"/>
                    </a:lnTo>
                    <a:lnTo>
                      <a:pt x="601" y="343"/>
                    </a:lnTo>
                    <a:lnTo>
                      <a:pt x="601" y="343"/>
                    </a:lnTo>
                    <a:lnTo>
                      <a:pt x="592" y="346"/>
                    </a:lnTo>
                    <a:lnTo>
                      <a:pt x="596" y="358"/>
                    </a:lnTo>
                    <a:close/>
                    <a:moveTo>
                      <a:pt x="614" y="352"/>
                    </a:moveTo>
                    <a:lnTo>
                      <a:pt x="616" y="352"/>
                    </a:lnTo>
                    <a:lnTo>
                      <a:pt x="623" y="350"/>
                    </a:lnTo>
                    <a:lnTo>
                      <a:pt x="619" y="338"/>
                    </a:lnTo>
                    <a:lnTo>
                      <a:pt x="612" y="340"/>
                    </a:lnTo>
                    <a:lnTo>
                      <a:pt x="610" y="341"/>
                    </a:lnTo>
                    <a:lnTo>
                      <a:pt x="614" y="352"/>
                    </a:lnTo>
                    <a:close/>
                    <a:moveTo>
                      <a:pt x="631" y="347"/>
                    </a:moveTo>
                    <a:lnTo>
                      <a:pt x="640" y="344"/>
                    </a:lnTo>
                    <a:lnTo>
                      <a:pt x="636" y="332"/>
                    </a:lnTo>
                    <a:lnTo>
                      <a:pt x="628" y="335"/>
                    </a:lnTo>
                    <a:lnTo>
                      <a:pt x="631" y="347"/>
                    </a:lnTo>
                    <a:close/>
                    <a:moveTo>
                      <a:pt x="649" y="341"/>
                    </a:moveTo>
                    <a:lnTo>
                      <a:pt x="652" y="340"/>
                    </a:lnTo>
                    <a:lnTo>
                      <a:pt x="658" y="338"/>
                    </a:lnTo>
                    <a:lnTo>
                      <a:pt x="654" y="326"/>
                    </a:lnTo>
                    <a:lnTo>
                      <a:pt x="648" y="328"/>
                    </a:lnTo>
                    <a:lnTo>
                      <a:pt x="645" y="329"/>
                    </a:lnTo>
                    <a:lnTo>
                      <a:pt x="649" y="341"/>
                    </a:lnTo>
                    <a:close/>
                    <a:moveTo>
                      <a:pt x="667" y="335"/>
                    </a:moveTo>
                    <a:lnTo>
                      <a:pt x="676" y="333"/>
                    </a:lnTo>
                    <a:lnTo>
                      <a:pt x="672" y="321"/>
                    </a:lnTo>
                    <a:lnTo>
                      <a:pt x="663" y="324"/>
                    </a:lnTo>
                    <a:lnTo>
                      <a:pt x="667" y="335"/>
                    </a:lnTo>
                    <a:close/>
                    <a:moveTo>
                      <a:pt x="684" y="330"/>
                    </a:moveTo>
                    <a:lnTo>
                      <a:pt x="688" y="329"/>
                    </a:lnTo>
                    <a:lnTo>
                      <a:pt x="693" y="327"/>
                    </a:lnTo>
                    <a:lnTo>
                      <a:pt x="689" y="315"/>
                    </a:lnTo>
                    <a:lnTo>
                      <a:pt x="685" y="317"/>
                    </a:lnTo>
                    <a:lnTo>
                      <a:pt x="680" y="318"/>
                    </a:lnTo>
                    <a:lnTo>
                      <a:pt x="684" y="330"/>
                    </a:lnTo>
                    <a:close/>
                    <a:moveTo>
                      <a:pt x="702" y="324"/>
                    </a:moveTo>
                    <a:lnTo>
                      <a:pt x="711" y="321"/>
                    </a:lnTo>
                    <a:lnTo>
                      <a:pt x="707" y="310"/>
                    </a:lnTo>
                    <a:lnTo>
                      <a:pt x="698" y="313"/>
                    </a:lnTo>
                    <a:lnTo>
                      <a:pt x="702" y="324"/>
                    </a:lnTo>
                    <a:close/>
                    <a:moveTo>
                      <a:pt x="720" y="319"/>
                    </a:moveTo>
                    <a:lnTo>
                      <a:pt x="724" y="317"/>
                    </a:lnTo>
                    <a:lnTo>
                      <a:pt x="729" y="316"/>
                    </a:lnTo>
                    <a:lnTo>
                      <a:pt x="725" y="304"/>
                    </a:lnTo>
                    <a:lnTo>
                      <a:pt x="720" y="305"/>
                    </a:lnTo>
                    <a:lnTo>
                      <a:pt x="716" y="307"/>
                    </a:lnTo>
                    <a:lnTo>
                      <a:pt x="720" y="319"/>
                    </a:lnTo>
                    <a:close/>
                    <a:moveTo>
                      <a:pt x="737" y="313"/>
                    </a:moveTo>
                    <a:lnTo>
                      <a:pt x="746" y="310"/>
                    </a:lnTo>
                    <a:lnTo>
                      <a:pt x="742" y="298"/>
                    </a:lnTo>
                    <a:lnTo>
                      <a:pt x="733" y="301"/>
                    </a:lnTo>
                    <a:lnTo>
                      <a:pt x="737" y="313"/>
                    </a:lnTo>
                    <a:close/>
                    <a:moveTo>
                      <a:pt x="755" y="307"/>
                    </a:moveTo>
                    <a:lnTo>
                      <a:pt x="760" y="306"/>
                    </a:lnTo>
                    <a:lnTo>
                      <a:pt x="764" y="304"/>
                    </a:lnTo>
                    <a:lnTo>
                      <a:pt x="760" y="293"/>
                    </a:lnTo>
                    <a:lnTo>
                      <a:pt x="756" y="294"/>
                    </a:lnTo>
                    <a:lnTo>
                      <a:pt x="751" y="295"/>
                    </a:lnTo>
                    <a:lnTo>
                      <a:pt x="755" y="307"/>
                    </a:lnTo>
                    <a:close/>
                    <a:moveTo>
                      <a:pt x="773" y="302"/>
                    </a:moveTo>
                    <a:lnTo>
                      <a:pt x="782" y="299"/>
                    </a:lnTo>
                    <a:lnTo>
                      <a:pt x="778" y="287"/>
                    </a:lnTo>
                    <a:lnTo>
                      <a:pt x="769" y="290"/>
                    </a:lnTo>
                    <a:lnTo>
                      <a:pt x="773" y="302"/>
                    </a:lnTo>
                    <a:close/>
                    <a:moveTo>
                      <a:pt x="790" y="296"/>
                    </a:moveTo>
                    <a:lnTo>
                      <a:pt x="796" y="294"/>
                    </a:lnTo>
                    <a:lnTo>
                      <a:pt x="799" y="293"/>
                    </a:lnTo>
                    <a:lnTo>
                      <a:pt x="795" y="282"/>
                    </a:lnTo>
                    <a:lnTo>
                      <a:pt x="792" y="282"/>
                    </a:lnTo>
                    <a:lnTo>
                      <a:pt x="786" y="284"/>
                    </a:lnTo>
                    <a:lnTo>
                      <a:pt x="790" y="296"/>
                    </a:lnTo>
                    <a:close/>
                    <a:moveTo>
                      <a:pt x="808" y="290"/>
                    </a:moveTo>
                    <a:lnTo>
                      <a:pt x="808" y="290"/>
                    </a:lnTo>
                    <a:lnTo>
                      <a:pt x="817" y="288"/>
                    </a:lnTo>
                    <a:lnTo>
                      <a:pt x="813" y="276"/>
                    </a:lnTo>
                    <a:lnTo>
                      <a:pt x="804" y="279"/>
                    </a:lnTo>
                    <a:lnTo>
                      <a:pt x="804" y="279"/>
                    </a:lnTo>
                    <a:lnTo>
                      <a:pt x="808" y="290"/>
                    </a:lnTo>
                    <a:close/>
                    <a:moveTo>
                      <a:pt x="826" y="285"/>
                    </a:moveTo>
                    <a:lnTo>
                      <a:pt x="832" y="283"/>
                    </a:lnTo>
                    <a:lnTo>
                      <a:pt x="835" y="282"/>
                    </a:lnTo>
                    <a:lnTo>
                      <a:pt x="831" y="270"/>
                    </a:lnTo>
                    <a:lnTo>
                      <a:pt x="828" y="271"/>
                    </a:lnTo>
                    <a:lnTo>
                      <a:pt x="822" y="273"/>
                    </a:lnTo>
                    <a:lnTo>
                      <a:pt x="826" y="285"/>
                    </a:lnTo>
                    <a:close/>
                    <a:moveTo>
                      <a:pt x="843" y="279"/>
                    </a:moveTo>
                    <a:lnTo>
                      <a:pt x="844" y="279"/>
                    </a:lnTo>
                    <a:lnTo>
                      <a:pt x="852" y="276"/>
                    </a:lnTo>
                    <a:lnTo>
                      <a:pt x="848" y="265"/>
                    </a:lnTo>
                    <a:lnTo>
                      <a:pt x="840" y="267"/>
                    </a:lnTo>
                    <a:lnTo>
                      <a:pt x="839" y="267"/>
                    </a:lnTo>
                    <a:lnTo>
                      <a:pt x="843" y="279"/>
                    </a:lnTo>
                    <a:close/>
                    <a:moveTo>
                      <a:pt x="861" y="274"/>
                    </a:moveTo>
                    <a:lnTo>
                      <a:pt x="868" y="271"/>
                    </a:lnTo>
                    <a:lnTo>
                      <a:pt x="870" y="271"/>
                    </a:lnTo>
                    <a:lnTo>
                      <a:pt x="866" y="259"/>
                    </a:lnTo>
                    <a:lnTo>
                      <a:pt x="864" y="260"/>
                    </a:lnTo>
                    <a:lnTo>
                      <a:pt x="857" y="262"/>
                    </a:lnTo>
                    <a:lnTo>
                      <a:pt x="861" y="274"/>
                    </a:lnTo>
                    <a:close/>
                    <a:moveTo>
                      <a:pt x="879" y="268"/>
                    </a:moveTo>
                    <a:lnTo>
                      <a:pt x="880" y="268"/>
                    </a:lnTo>
                    <a:lnTo>
                      <a:pt x="887" y="265"/>
                    </a:lnTo>
                    <a:lnTo>
                      <a:pt x="884" y="253"/>
                    </a:lnTo>
                    <a:lnTo>
                      <a:pt x="876" y="256"/>
                    </a:lnTo>
                    <a:lnTo>
                      <a:pt x="875" y="256"/>
                    </a:lnTo>
                    <a:lnTo>
                      <a:pt x="879" y="268"/>
                    </a:lnTo>
                    <a:close/>
                    <a:moveTo>
                      <a:pt x="896" y="262"/>
                    </a:moveTo>
                    <a:lnTo>
                      <a:pt x="904" y="260"/>
                    </a:lnTo>
                    <a:lnTo>
                      <a:pt x="905" y="260"/>
                    </a:lnTo>
                    <a:lnTo>
                      <a:pt x="901" y="248"/>
                    </a:lnTo>
                    <a:lnTo>
                      <a:pt x="900" y="248"/>
                    </a:lnTo>
                    <a:lnTo>
                      <a:pt x="892" y="251"/>
                    </a:lnTo>
                    <a:lnTo>
                      <a:pt x="896" y="262"/>
                    </a:lnTo>
                    <a:close/>
                    <a:moveTo>
                      <a:pt x="914" y="257"/>
                    </a:moveTo>
                    <a:lnTo>
                      <a:pt x="916" y="256"/>
                    </a:lnTo>
                    <a:lnTo>
                      <a:pt x="923" y="254"/>
                    </a:lnTo>
                    <a:lnTo>
                      <a:pt x="919" y="242"/>
                    </a:lnTo>
                    <a:lnTo>
                      <a:pt x="912" y="244"/>
                    </a:lnTo>
                    <a:lnTo>
                      <a:pt x="910" y="245"/>
                    </a:lnTo>
                    <a:lnTo>
                      <a:pt x="914" y="257"/>
                    </a:lnTo>
                    <a:close/>
                    <a:moveTo>
                      <a:pt x="932" y="251"/>
                    </a:moveTo>
                    <a:lnTo>
                      <a:pt x="940" y="249"/>
                    </a:lnTo>
                    <a:lnTo>
                      <a:pt x="940" y="248"/>
                    </a:lnTo>
                    <a:lnTo>
                      <a:pt x="936" y="236"/>
                    </a:lnTo>
                    <a:lnTo>
                      <a:pt x="936" y="237"/>
                    </a:lnTo>
                    <a:lnTo>
                      <a:pt x="928" y="239"/>
                    </a:lnTo>
                    <a:lnTo>
                      <a:pt x="932" y="251"/>
                    </a:lnTo>
                    <a:close/>
                    <a:moveTo>
                      <a:pt x="949" y="245"/>
                    </a:moveTo>
                    <a:lnTo>
                      <a:pt x="952" y="244"/>
                    </a:lnTo>
                    <a:lnTo>
                      <a:pt x="958" y="243"/>
                    </a:lnTo>
                    <a:lnTo>
                      <a:pt x="954" y="231"/>
                    </a:lnTo>
                    <a:lnTo>
                      <a:pt x="948" y="233"/>
                    </a:lnTo>
                    <a:lnTo>
                      <a:pt x="945" y="234"/>
                    </a:lnTo>
                    <a:lnTo>
                      <a:pt x="949" y="245"/>
                    </a:lnTo>
                    <a:close/>
                    <a:moveTo>
                      <a:pt x="967" y="240"/>
                    </a:moveTo>
                    <a:lnTo>
                      <a:pt x="976" y="237"/>
                    </a:lnTo>
                    <a:lnTo>
                      <a:pt x="972" y="225"/>
                    </a:lnTo>
                    <a:lnTo>
                      <a:pt x="963" y="228"/>
                    </a:lnTo>
                    <a:lnTo>
                      <a:pt x="967" y="240"/>
                    </a:lnTo>
                    <a:close/>
                    <a:moveTo>
                      <a:pt x="985" y="234"/>
                    </a:moveTo>
                    <a:lnTo>
                      <a:pt x="988" y="233"/>
                    </a:lnTo>
                    <a:lnTo>
                      <a:pt x="993" y="231"/>
                    </a:lnTo>
                    <a:lnTo>
                      <a:pt x="989" y="220"/>
                    </a:lnTo>
                    <a:lnTo>
                      <a:pt x="984" y="221"/>
                    </a:lnTo>
                    <a:lnTo>
                      <a:pt x="981" y="222"/>
                    </a:lnTo>
                    <a:lnTo>
                      <a:pt x="985" y="234"/>
                    </a:lnTo>
                    <a:close/>
                    <a:moveTo>
                      <a:pt x="1002" y="229"/>
                    </a:moveTo>
                    <a:lnTo>
                      <a:pt x="1011" y="226"/>
                    </a:lnTo>
                    <a:lnTo>
                      <a:pt x="1007" y="214"/>
                    </a:lnTo>
                    <a:lnTo>
                      <a:pt x="998" y="217"/>
                    </a:lnTo>
                    <a:lnTo>
                      <a:pt x="1002" y="229"/>
                    </a:lnTo>
                    <a:close/>
                    <a:moveTo>
                      <a:pt x="1020" y="223"/>
                    </a:moveTo>
                    <a:lnTo>
                      <a:pt x="1024" y="222"/>
                    </a:lnTo>
                    <a:lnTo>
                      <a:pt x="1029" y="220"/>
                    </a:lnTo>
                    <a:lnTo>
                      <a:pt x="1025" y="208"/>
                    </a:lnTo>
                    <a:lnTo>
                      <a:pt x="1020" y="210"/>
                    </a:lnTo>
                    <a:lnTo>
                      <a:pt x="1016" y="211"/>
                    </a:lnTo>
                    <a:lnTo>
                      <a:pt x="1020" y="223"/>
                    </a:lnTo>
                    <a:close/>
                    <a:moveTo>
                      <a:pt x="1037" y="217"/>
                    </a:moveTo>
                    <a:lnTo>
                      <a:pt x="1046" y="214"/>
                    </a:lnTo>
                    <a:lnTo>
                      <a:pt x="1042" y="203"/>
                    </a:lnTo>
                    <a:lnTo>
                      <a:pt x="1034" y="206"/>
                    </a:lnTo>
                    <a:lnTo>
                      <a:pt x="1037" y="217"/>
                    </a:lnTo>
                    <a:close/>
                    <a:moveTo>
                      <a:pt x="1055" y="212"/>
                    </a:moveTo>
                    <a:lnTo>
                      <a:pt x="1059" y="210"/>
                    </a:lnTo>
                    <a:lnTo>
                      <a:pt x="1064" y="209"/>
                    </a:lnTo>
                    <a:lnTo>
                      <a:pt x="1060" y="197"/>
                    </a:lnTo>
                    <a:lnTo>
                      <a:pt x="1056" y="198"/>
                    </a:lnTo>
                    <a:lnTo>
                      <a:pt x="1051" y="200"/>
                    </a:lnTo>
                    <a:lnTo>
                      <a:pt x="1055" y="212"/>
                    </a:lnTo>
                    <a:close/>
                    <a:moveTo>
                      <a:pt x="1073" y="206"/>
                    </a:moveTo>
                    <a:lnTo>
                      <a:pt x="1082" y="203"/>
                    </a:lnTo>
                    <a:lnTo>
                      <a:pt x="1078" y="191"/>
                    </a:lnTo>
                    <a:lnTo>
                      <a:pt x="1069" y="194"/>
                    </a:lnTo>
                    <a:lnTo>
                      <a:pt x="1073" y="206"/>
                    </a:lnTo>
                    <a:close/>
                    <a:moveTo>
                      <a:pt x="1090" y="200"/>
                    </a:moveTo>
                    <a:lnTo>
                      <a:pt x="1095" y="199"/>
                    </a:lnTo>
                    <a:lnTo>
                      <a:pt x="1099" y="198"/>
                    </a:lnTo>
                    <a:lnTo>
                      <a:pt x="1095" y="186"/>
                    </a:lnTo>
                    <a:lnTo>
                      <a:pt x="1092" y="187"/>
                    </a:lnTo>
                    <a:lnTo>
                      <a:pt x="1087" y="189"/>
                    </a:lnTo>
                    <a:lnTo>
                      <a:pt x="1090" y="200"/>
                    </a:lnTo>
                    <a:close/>
                    <a:moveTo>
                      <a:pt x="1108" y="195"/>
                    </a:moveTo>
                    <a:lnTo>
                      <a:pt x="1117" y="192"/>
                    </a:lnTo>
                    <a:lnTo>
                      <a:pt x="1113" y="180"/>
                    </a:lnTo>
                    <a:lnTo>
                      <a:pt x="1104" y="183"/>
                    </a:lnTo>
                    <a:lnTo>
                      <a:pt x="1108" y="195"/>
                    </a:lnTo>
                    <a:close/>
                    <a:moveTo>
                      <a:pt x="1126" y="189"/>
                    </a:moveTo>
                    <a:lnTo>
                      <a:pt x="1132" y="187"/>
                    </a:lnTo>
                    <a:lnTo>
                      <a:pt x="1134" y="186"/>
                    </a:lnTo>
                    <a:lnTo>
                      <a:pt x="1131" y="175"/>
                    </a:lnTo>
                    <a:lnTo>
                      <a:pt x="1128" y="176"/>
                    </a:lnTo>
                    <a:lnTo>
                      <a:pt x="1122" y="177"/>
                    </a:lnTo>
                    <a:lnTo>
                      <a:pt x="1126" y="189"/>
                    </a:lnTo>
                    <a:close/>
                    <a:moveTo>
                      <a:pt x="1143" y="183"/>
                    </a:moveTo>
                    <a:lnTo>
                      <a:pt x="1152" y="181"/>
                    </a:lnTo>
                    <a:lnTo>
                      <a:pt x="1148" y="169"/>
                    </a:lnTo>
                    <a:lnTo>
                      <a:pt x="1140" y="172"/>
                    </a:lnTo>
                    <a:lnTo>
                      <a:pt x="1143" y="183"/>
                    </a:lnTo>
                    <a:close/>
                    <a:moveTo>
                      <a:pt x="1161" y="178"/>
                    </a:moveTo>
                    <a:lnTo>
                      <a:pt x="1167" y="176"/>
                    </a:lnTo>
                    <a:lnTo>
                      <a:pt x="1170" y="175"/>
                    </a:lnTo>
                    <a:lnTo>
                      <a:pt x="1166" y="163"/>
                    </a:lnTo>
                    <a:lnTo>
                      <a:pt x="1164" y="164"/>
                    </a:lnTo>
                    <a:lnTo>
                      <a:pt x="1157" y="166"/>
                    </a:lnTo>
                    <a:lnTo>
                      <a:pt x="1161" y="178"/>
                    </a:lnTo>
                    <a:close/>
                    <a:moveTo>
                      <a:pt x="1179" y="172"/>
                    </a:moveTo>
                    <a:lnTo>
                      <a:pt x="1179" y="172"/>
                    </a:lnTo>
                    <a:lnTo>
                      <a:pt x="1187" y="169"/>
                    </a:lnTo>
                    <a:lnTo>
                      <a:pt x="1184" y="158"/>
                    </a:lnTo>
                    <a:lnTo>
                      <a:pt x="1176" y="160"/>
                    </a:lnTo>
                    <a:lnTo>
                      <a:pt x="1175" y="161"/>
                    </a:lnTo>
                    <a:lnTo>
                      <a:pt x="1179" y="172"/>
                    </a:lnTo>
                    <a:close/>
                    <a:moveTo>
                      <a:pt x="1196" y="167"/>
                    </a:moveTo>
                    <a:lnTo>
                      <a:pt x="1203" y="165"/>
                    </a:lnTo>
                    <a:lnTo>
                      <a:pt x="1205" y="164"/>
                    </a:lnTo>
                    <a:lnTo>
                      <a:pt x="1201" y="152"/>
                    </a:lnTo>
                    <a:lnTo>
                      <a:pt x="1200" y="153"/>
                    </a:lnTo>
                    <a:lnTo>
                      <a:pt x="1193" y="155"/>
                    </a:lnTo>
                    <a:lnTo>
                      <a:pt x="1196" y="167"/>
                    </a:lnTo>
                    <a:close/>
                    <a:moveTo>
                      <a:pt x="1214" y="161"/>
                    </a:moveTo>
                    <a:lnTo>
                      <a:pt x="1215" y="161"/>
                    </a:lnTo>
                    <a:lnTo>
                      <a:pt x="1223" y="158"/>
                    </a:lnTo>
                    <a:lnTo>
                      <a:pt x="1219" y="146"/>
                    </a:lnTo>
                    <a:lnTo>
                      <a:pt x="1212" y="149"/>
                    </a:lnTo>
                    <a:lnTo>
                      <a:pt x="1210" y="149"/>
                    </a:lnTo>
                    <a:lnTo>
                      <a:pt x="1214" y="161"/>
                    </a:lnTo>
                    <a:close/>
                    <a:moveTo>
                      <a:pt x="1232" y="155"/>
                    </a:moveTo>
                    <a:lnTo>
                      <a:pt x="1239" y="153"/>
                    </a:lnTo>
                    <a:lnTo>
                      <a:pt x="1240" y="153"/>
                    </a:lnTo>
                    <a:lnTo>
                      <a:pt x="1237" y="141"/>
                    </a:lnTo>
                    <a:lnTo>
                      <a:pt x="1236" y="141"/>
                    </a:lnTo>
                    <a:lnTo>
                      <a:pt x="1228" y="144"/>
                    </a:lnTo>
                    <a:lnTo>
                      <a:pt x="1232" y="155"/>
                    </a:lnTo>
                    <a:close/>
                    <a:moveTo>
                      <a:pt x="1249" y="150"/>
                    </a:moveTo>
                    <a:lnTo>
                      <a:pt x="1251" y="149"/>
                    </a:lnTo>
                    <a:lnTo>
                      <a:pt x="1258" y="147"/>
                    </a:lnTo>
                    <a:lnTo>
                      <a:pt x="1254" y="135"/>
                    </a:lnTo>
                    <a:lnTo>
                      <a:pt x="1247" y="137"/>
                    </a:lnTo>
                    <a:lnTo>
                      <a:pt x="1246" y="138"/>
                    </a:lnTo>
                    <a:lnTo>
                      <a:pt x="1249" y="150"/>
                    </a:lnTo>
                    <a:close/>
                    <a:moveTo>
                      <a:pt x="1267" y="144"/>
                    </a:moveTo>
                    <a:lnTo>
                      <a:pt x="1275" y="141"/>
                    </a:lnTo>
                    <a:lnTo>
                      <a:pt x="1276" y="141"/>
                    </a:lnTo>
                    <a:lnTo>
                      <a:pt x="1272" y="130"/>
                    </a:lnTo>
                    <a:lnTo>
                      <a:pt x="1271" y="130"/>
                    </a:lnTo>
                    <a:lnTo>
                      <a:pt x="1263" y="132"/>
                    </a:lnTo>
                    <a:lnTo>
                      <a:pt x="1267" y="144"/>
                    </a:lnTo>
                    <a:close/>
                    <a:moveTo>
                      <a:pt x="1285" y="138"/>
                    </a:moveTo>
                    <a:lnTo>
                      <a:pt x="1287" y="138"/>
                    </a:lnTo>
                    <a:lnTo>
                      <a:pt x="1293" y="136"/>
                    </a:lnTo>
                    <a:lnTo>
                      <a:pt x="1290" y="124"/>
                    </a:lnTo>
                    <a:lnTo>
                      <a:pt x="1284" y="126"/>
                    </a:lnTo>
                    <a:lnTo>
                      <a:pt x="1281" y="127"/>
                    </a:lnTo>
                    <a:lnTo>
                      <a:pt x="1285" y="138"/>
                    </a:lnTo>
                    <a:close/>
                    <a:moveTo>
                      <a:pt x="1302" y="133"/>
                    </a:moveTo>
                    <a:lnTo>
                      <a:pt x="1311" y="130"/>
                    </a:lnTo>
                    <a:lnTo>
                      <a:pt x="1307" y="118"/>
                    </a:lnTo>
                    <a:lnTo>
                      <a:pt x="1299" y="121"/>
                    </a:lnTo>
                    <a:lnTo>
                      <a:pt x="1302" y="133"/>
                    </a:lnTo>
                    <a:close/>
                    <a:moveTo>
                      <a:pt x="1320" y="127"/>
                    </a:moveTo>
                    <a:lnTo>
                      <a:pt x="1323" y="126"/>
                    </a:lnTo>
                    <a:lnTo>
                      <a:pt x="1329" y="125"/>
                    </a:lnTo>
                    <a:lnTo>
                      <a:pt x="1325" y="113"/>
                    </a:lnTo>
                    <a:lnTo>
                      <a:pt x="1320" y="114"/>
                    </a:lnTo>
                    <a:lnTo>
                      <a:pt x="1316" y="116"/>
                    </a:lnTo>
                    <a:lnTo>
                      <a:pt x="1320" y="127"/>
                    </a:lnTo>
                    <a:close/>
                    <a:moveTo>
                      <a:pt x="1337" y="122"/>
                    </a:moveTo>
                    <a:lnTo>
                      <a:pt x="1346" y="119"/>
                    </a:lnTo>
                    <a:lnTo>
                      <a:pt x="1343" y="107"/>
                    </a:lnTo>
                    <a:lnTo>
                      <a:pt x="1334" y="110"/>
                    </a:lnTo>
                    <a:lnTo>
                      <a:pt x="1337" y="122"/>
                    </a:lnTo>
                    <a:close/>
                    <a:moveTo>
                      <a:pt x="1355" y="116"/>
                    </a:moveTo>
                    <a:lnTo>
                      <a:pt x="1359" y="115"/>
                    </a:lnTo>
                    <a:lnTo>
                      <a:pt x="1364" y="113"/>
                    </a:lnTo>
                    <a:lnTo>
                      <a:pt x="1360" y="101"/>
                    </a:lnTo>
                    <a:lnTo>
                      <a:pt x="1355" y="103"/>
                    </a:lnTo>
                    <a:lnTo>
                      <a:pt x="1352" y="104"/>
                    </a:lnTo>
                    <a:lnTo>
                      <a:pt x="1355" y="116"/>
                    </a:lnTo>
                    <a:close/>
                    <a:moveTo>
                      <a:pt x="1373" y="110"/>
                    </a:moveTo>
                    <a:lnTo>
                      <a:pt x="1382" y="108"/>
                    </a:lnTo>
                    <a:lnTo>
                      <a:pt x="1378" y="96"/>
                    </a:lnTo>
                    <a:lnTo>
                      <a:pt x="1369" y="99"/>
                    </a:lnTo>
                    <a:lnTo>
                      <a:pt x="1373" y="110"/>
                    </a:lnTo>
                    <a:close/>
                    <a:moveTo>
                      <a:pt x="1390" y="105"/>
                    </a:moveTo>
                    <a:lnTo>
                      <a:pt x="1395" y="103"/>
                    </a:lnTo>
                    <a:lnTo>
                      <a:pt x="1399" y="102"/>
                    </a:lnTo>
                    <a:lnTo>
                      <a:pt x="1396" y="90"/>
                    </a:lnTo>
                    <a:lnTo>
                      <a:pt x="1391" y="92"/>
                    </a:lnTo>
                    <a:lnTo>
                      <a:pt x="1387" y="93"/>
                    </a:lnTo>
                    <a:lnTo>
                      <a:pt x="1390" y="105"/>
                    </a:lnTo>
                    <a:close/>
                    <a:moveTo>
                      <a:pt x="1408" y="99"/>
                    </a:moveTo>
                    <a:lnTo>
                      <a:pt x="1417" y="96"/>
                    </a:lnTo>
                    <a:lnTo>
                      <a:pt x="1413" y="85"/>
                    </a:lnTo>
                    <a:lnTo>
                      <a:pt x="1404" y="87"/>
                    </a:lnTo>
                    <a:lnTo>
                      <a:pt x="1408" y="99"/>
                    </a:lnTo>
                    <a:close/>
                    <a:moveTo>
                      <a:pt x="1426" y="94"/>
                    </a:moveTo>
                    <a:lnTo>
                      <a:pt x="1431" y="92"/>
                    </a:lnTo>
                    <a:lnTo>
                      <a:pt x="1435" y="91"/>
                    </a:lnTo>
                    <a:lnTo>
                      <a:pt x="1431" y="79"/>
                    </a:lnTo>
                    <a:lnTo>
                      <a:pt x="1427" y="80"/>
                    </a:lnTo>
                    <a:lnTo>
                      <a:pt x="1422" y="82"/>
                    </a:lnTo>
                    <a:lnTo>
                      <a:pt x="1426" y="94"/>
                    </a:lnTo>
                    <a:close/>
                    <a:moveTo>
                      <a:pt x="1443" y="88"/>
                    </a:moveTo>
                    <a:lnTo>
                      <a:pt x="1452" y="85"/>
                    </a:lnTo>
                    <a:lnTo>
                      <a:pt x="1449" y="73"/>
                    </a:lnTo>
                    <a:lnTo>
                      <a:pt x="1440" y="76"/>
                    </a:lnTo>
                    <a:lnTo>
                      <a:pt x="1443" y="88"/>
                    </a:lnTo>
                    <a:close/>
                    <a:moveTo>
                      <a:pt x="1461" y="82"/>
                    </a:moveTo>
                    <a:lnTo>
                      <a:pt x="1467" y="80"/>
                    </a:lnTo>
                    <a:lnTo>
                      <a:pt x="1470" y="79"/>
                    </a:lnTo>
                    <a:lnTo>
                      <a:pt x="1466" y="68"/>
                    </a:lnTo>
                    <a:lnTo>
                      <a:pt x="1463" y="69"/>
                    </a:lnTo>
                    <a:lnTo>
                      <a:pt x="1457" y="70"/>
                    </a:lnTo>
                    <a:lnTo>
                      <a:pt x="1461" y="82"/>
                    </a:lnTo>
                    <a:close/>
                    <a:moveTo>
                      <a:pt x="1479" y="77"/>
                    </a:moveTo>
                    <a:lnTo>
                      <a:pt x="1488" y="74"/>
                    </a:lnTo>
                    <a:lnTo>
                      <a:pt x="1484" y="62"/>
                    </a:lnTo>
                    <a:lnTo>
                      <a:pt x="1475" y="65"/>
                    </a:lnTo>
                    <a:lnTo>
                      <a:pt x="1479" y="77"/>
                    </a:lnTo>
                    <a:close/>
                    <a:moveTo>
                      <a:pt x="1496" y="71"/>
                    </a:moveTo>
                    <a:lnTo>
                      <a:pt x="1503" y="69"/>
                    </a:lnTo>
                    <a:lnTo>
                      <a:pt x="1505" y="68"/>
                    </a:lnTo>
                    <a:lnTo>
                      <a:pt x="1502" y="57"/>
                    </a:lnTo>
                    <a:lnTo>
                      <a:pt x="1499" y="57"/>
                    </a:lnTo>
                    <a:lnTo>
                      <a:pt x="1493" y="59"/>
                    </a:lnTo>
                    <a:lnTo>
                      <a:pt x="1496" y="71"/>
                    </a:lnTo>
                    <a:close/>
                    <a:moveTo>
                      <a:pt x="1514" y="65"/>
                    </a:moveTo>
                    <a:lnTo>
                      <a:pt x="1515" y="65"/>
                    </a:lnTo>
                    <a:lnTo>
                      <a:pt x="1523" y="63"/>
                    </a:lnTo>
                    <a:lnTo>
                      <a:pt x="1519" y="51"/>
                    </a:lnTo>
                    <a:lnTo>
                      <a:pt x="1511" y="53"/>
                    </a:lnTo>
                    <a:lnTo>
                      <a:pt x="1510" y="54"/>
                    </a:lnTo>
                    <a:lnTo>
                      <a:pt x="1514" y="65"/>
                    </a:lnTo>
                    <a:close/>
                    <a:moveTo>
                      <a:pt x="1532" y="60"/>
                    </a:moveTo>
                    <a:lnTo>
                      <a:pt x="1539" y="57"/>
                    </a:lnTo>
                    <a:lnTo>
                      <a:pt x="1541" y="57"/>
                    </a:lnTo>
                    <a:lnTo>
                      <a:pt x="1537" y="45"/>
                    </a:lnTo>
                    <a:lnTo>
                      <a:pt x="1535" y="46"/>
                    </a:lnTo>
                    <a:lnTo>
                      <a:pt x="1528" y="48"/>
                    </a:lnTo>
                    <a:lnTo>
                      <a:pt x="1532" y="60"/>
                    </a:lnTo>
                    <a:close/>
                    <a:moveTo>
                      <a:pt x="1549" y="54"/>
                    </a:moveTo>
                    <a:lnTo>
                      <a:pt x="1551" y="54"/>
                    </a:lnTo>
                    <a:lnTo>
                      <a:pt x="1558" y="51"/>
                    </a:lnTo>
                    <a:lnTo>
                      <a:pt x="1555" y="39"/>
                    </a:lnTo>
                    <a:lnTo>
                      <a:pt x="1547" y="42"/>
                    </a:lnTo>
                    <a:lnTo>
                      <a:pt x="1546" y="42"/>
                    </a:lnTo>
                    <a:lnTo>
                      <a:pt x="1549" y="54"/>
                    </a:lnTo>
                    <a:close/>
                    <a:moveTo>
                      <a:pt x="1567" y="48"/>
                    </a:moveTo>
                    <a:lnTo>
                      <a:pt x="1575" y="46"/>
                    </a:lnTo>
                    <a:lnTo>
                      <a:pt x="1576" y="46"/>
                    </a:lnTo>
                    <a:lnTo>
                      <a:pt x="1572" y="34"/>
                    </a:lnTo>
                    <a:lnTo>
                      <a:pt x="1571" y="34"/>
                    </a:lnTo>
                    <a:lnTo>
                      <a:pt x="1563" y="37"/>
                    </a:lnTo>
                    <a:lnTo>
                      <a:pt x="1567" y="48"/>
                    </a:lnTo>
                    <a:close/>
                    <a:moveTo>
                      <a:pt x="1585" y="43"/>
                    </a:moveTo>
                    <a:lnTo>
                      <a:pt x="1587" y="42"/>
                    </a:lnTo>
                    <a:lnTo>
                      <a:pt x="1594" y="40"/>
                    </a:lnTo>
                    <a:lnTo>
                      <a:pt x="1590" y="28"/>
                    </a:lnTo>
                    <a:lnTo>
                      <a:pt x="1583" y="31"/>
                    </a:lnTo>
                    <a:lnTo>
                      <a:pt x="1581" y="31"/>
                    </a:lnTo>
                    <a:lnTo>
                      <a:pt x="1585" y="43"/>
                    </a:lnTo>
                    <a:close/>
                    <a:moveTo>
                      <a:pt x="1602" y="37"/>
                    </a:moveTo>
                    <a:lnTo>
                      <a:pt x="1611" y="35"/>
                    </a:lnTo>
                    <a:lnTo>
                      <a:pt x="1611" y="35"/>
                    </a:lnTo>
                    <a:lnTo>
                      <a:pt x="1608" y="23"/>
                    </a:lnTo>
                    <a:lnTo>
                      <a:pt x="1607" y="23"/>
                    </a:lnTo>
                    <a:lnTo>
                      <a:pt x="1599" y="26"/>
                    </a:lnTo>
                    <a:lnTo>
                      <a:pt x="1602" y="37"/>
                    </a:lnTo>
                    <a:close/>
                    <a:moveTo>
                      <a:pt x="1620" y="32"/>
                    </a:moveTo>
                    <a:lnTo>
                      <a:pt x="1623" y="31"/>
                    </a:lnTo>
                    <a:lnTo>
                      <a:pt x="1629" y="29"/>
                    </a:lnTo>
                    <a:lnTo>
                      <a:pt x="1625" y="17"/>
                    </a:lnTo>
                    <a:lnTo>
                      <a:pt x="1619" y="19"/>
                    </a:lnTo>
                    <a:lnTo>
                      <a:pt x="1616" y="20"/>
                    </a:lnTo>
                    <a:lnTo>
                      <a:pt x="1620" y="32"/>
                    </a:lnTo>
                    <a:close/>
                    <a:moveTo>
                      <a:pt x="1638" y="26"/>
                    </a:moveTo>
                    <a:lnTo>
                      <a:pt x="1647" y="23"/>
                    </a:lnTo>
                    <a:lnTo>
                      <a:pt x="1643" y="11"/>
                    </a:lnTo>
                    <a:lnTo>
                      <a:pt x="1634" y="14"/>
                    </a:lnTo>
                    <a:lnTo>
                      <a:pt x="1638" y="26"/>
                    </a:lnTo>
                    <a:close/>
                    <a:moveTo>
                      <a:pt x="1655" y="20"/>
                    </a:moveTo>
                    <a:lnTo>
                      <a:pt x="1659" y="19"/>
                    </a:lnTo>
                    <a:lnTo>
                      <a:pt x="1664" y="17"/>
                    </a:lnTo>
                    <a:lnTo>
                      <a:pt x="1661" y="6"/>
                    </a:lnTo>
                    <a:lnTo>
                      <a:pt x="1655" y="8"/>
                    </a:lnTo>
                    <a:lnTo>
                      <a:pt x="1652" y="9"/>
                    </a:lnTo>
                    <a:lnTo>
                      <a:pt x="1655" y="20"/>
                    </a:lnTo>
                    <a:close/>
                    <a:moveTo>
                      <a:pt x="1673" y="15"/>
                    </a:moveTo>
                    <a:lnTo>
                      <a:pt x="1682" y="12"/>
                    </a:lnTo>
                    <a:lnTo>
                      <a:pt x="1678" y="0"/>
                    </a:lnTo>
                    <a:lnTo>
                      <a:pt x="1669" y="3"/>
                    </a:lnTo>
                    <a:lnTo>
                      <a:pt x="1673" y="15"/>
                    </a:lnTo>
                    <a:close/>
                    <a:moveTo>
                      <a:pt x="6" y="698"/>
                    </a:moveTo>
                    <a:lnTo>
                      <a:pt x="7" y="698"/>
                    </a:lnTo>
                    <a:lnTo>
                      <a:pt x="14" y="694"/>
                    </a:lnTo>
                    <a:lnTo>
                      <a:pt x="8" y="683"/>
                    </a:lnTo>
                    <a:lnTo>
                      <a:pt x="0" y="688"/>
                    </a:lnTo>
                    <a:lnTo>
                      <a:pt x="0" y="688"/>
                    </a:lnTo>
                    <a:lnTo>
                      <a:pt x="6" y="6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9" name="Oval 372"/>
              <p:cNvSpPr>
                <a:spLocks noChangeArrowheads="1"/>
              </p:cNvSpPr>
              <p:nvPr/>
            </p:nvSpPr>
            <p:spPr bwMode="auto">
              <a:xfrm>
                <a:off x="5584826" y="5078413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0" name="Oval 373"/>
              <p:cNvSpPr>
                <a:spLocks noChangeArrowheads="1"/>
              </p:cNvSpPr>
              <p:nvPr/>
            </p:nvSpPr>
            <p:spPr bwMode="auto">
              <a:xfrm>
                <a:off x="5584826" y="507841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1" name="Oval 374"/>
              <p:cNvSpPr>
                <a:spLocks noChangeArrowheads="1"/>
              </p:cNvSpPr>
              <p:nvPr/>
            </p:nvSpPr>
            <p:spPr bwMode="auto">
              <a:xfrm>
                <a:off x="6154738" y="4837113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2" name="Oval 375"/>
              <p:cNvSpPr>
                <a:spLocks noChangeArrowheads="1"/>
              </p:cNvSpPr>
              <p:nvPr/>
            </p:nvSpPr>
            <p:spPr bwMode="auto">
              <a:xfrm>
                <a:off x="6154738" y="4835525"/>
                <a:ext cx="58738" cy="60325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3" name="Oval 376"/>
              <p:cNvSpPr>
                <a:spLocks noChangeArrowheads="1"/>
              </p:cNvSpPr>
              <p:nvPr/>
            </p:nvSpPr>
            <p:spPr bwMode="auto">
              <a:xfrm>
                <a:off x="6440488" y="4745038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4" name="Oval 377"/>
              <p:cNvSpPr>
                <a:spLocks noChangeArrowheads="1"/>
              </p:cNvSpPr>
              <p:nvPr/>
            </p:nvSpPr>
            <p:spPr bwMode="auto">
              <a:xfrm>
                <a:off x="6440488" y="4745038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5" name="Oval 378"/>
              <p:cNvSpPr>
                <a:spLocks noChangeArrowheads="1"/>
              </p:cNvSpPr>
              <p:nvPr/>
            </p:nvSpPr>
            <p:spPr bwMode="auto">
              <a:xfrm>
                <a:off x="6726238" y="4654550"/>
                <a:ext cx="58738" cy="587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6" name="Oval 379"/>
              <p:cNvSpPr>
                <a:spLocks noChangeArrowheads="1"/>
              </p:cNvSpPr>
              <p:nvPr/>
            </p:nvSpPr>
            <p:spPr bwMode="auto">
              <a:xfrm>
                <a:off x="6726238" y="4654550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7" name="Oval 380"/>
              <p:cNvSpPr>
                <a:spLocks noChangeArrowheads="1"/>
              </p:cNvSpPr>
              <p:nvPr/>
            </p:nvSpPr>
            <p:spPr bwMode="auto">
              <a:xfrm>
                <a:off x="7105651" y="4532313"/>
                <a:ext cx="58738" cy="603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8" name="Oval 381"/>
              <p:cNvSpPr>
                <a:spLocks noChangeArrowheads="1"/>
              </p:cNvSpPr>
              <p:nvPr/>
            </p:nvSpPr>
            <p:spPr bwMode="auto">
              <a:xfrm>
                <a:off x="7105651" y="4532313"/>
                <a:ext cx="58738" cy="58738"/>
              </a:xfrm>
              <a:prstGeom prst="ellips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Rectangle 385"/>
              <p:cNvSpPr>
                <a:spLocks noChangeArrowheads="1"/>
              </p:cNvSpPr>
              <p:nvPr/>
            </p:nvSpPr>
            <p:spPr bwMode="auto">
              <a:xfrm>
                <a:off x="5143501" y="4962525"/>
                <a:ext cx="4556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Whisper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3" name="Rectangle 386"/>
              <p:cNvSpPr>
                <a:spLocks noChangeArrowheads="1"/>
              </p:cNvSpPr>
              <p:nvPr/>
            </p:nvSpPr>
            <p:spPr bwMode="auto">
              <a:xfrm>
                <a:off x="5416551" y="4757738"/>
                <a:ext cx="712788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Conversation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4" name="Rectangle 387"/>
              <p:cNvSpPr>
                <a:spLocks noChangeArrowheads="1"/>
              </p:cNvSpPr>
              <p:nvPr/>
            </p:nvSpPr>
            <p:spPr bwMode="auto">
              <a:xfrm>
                <a:off x="5543551" y="4638675"/>
                <a:ext cx="874713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Loud Restaurant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5" name="Rectangle 388"/>
              <p:cNvSpPr>
                <a:spLocks noChangeArrowheads="1"/>
              </p:cNvSpPr>
              <p:nvPr/>
            </p:nvSpPr>
            <p:spPr bwMode="auto">
              <a:xfrm>
                <a:off x="6034088" y="4543425"/>
                <a:ext cx="676275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Lawn Mower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6" name="Rectangle 389"/>
              <p:cNvSpPr>
                <a:spLocks noChangeArrowheads="1"/>
              </p:cNvSpPr>
              <p:nvPr/>
            </p:nvSpPr>
            <p:spPr bwMode="auto">
              <a:xfrm>
                <a:off x="6567488" y="4418013"/>
                <a:ext cx="504946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Table Saw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7" name="TextBox 426"/>
              <p:cNvSpPr txBox="1"/>
              <p:nvPr/>
            </p:nvSpPr>
            <p:spPr>
              <a:xfrm>
                <a:off x="6107629" y="4094957"/>
                <a:ext cx="65114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Loud</a:t>
                </a:r>
                <a:endParaRPr lang="en-US" sz="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8" name="TextBox 427"/>
              <p:cNvSpPr txBox="1"/>
              <p:nvPr/>
            </p:nvSpPr>
            <p:spPr>
              <a:xfrm>
                <a:off x="6101217" y="5362332"/>
                <a:ext cx="66396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Too Quiet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3" name="Rectangle 59"/>
              <p:cNvSpPr>
                <a:spLocks noChangeArrowheads="1"/>
              </p:cNvSpPr>
              <p:nvPr/>
            </p:nvSpPr>
            <p:spPr bwMode="auto">
              <a:xfrm rot="16200000">
                <a:off x="4106099" y="4929477"/>
                <a:ext cx="130805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Sound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 Level at Ear (</a:t>
                </a:r>
                <a:r>
                  <a:rPr kumimoji="0" lang="en-US" altLang="en-US" sz="900" b="0" i="0" u="none" strike="noStrike" cap="none" normalizeH="0" dirty="0" err="1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dBA</a:t>
                </a:r>
                <a:r>
                  <a:rPr kumimoji="0" lang="en-US" altLang="en-US" sz="900" b="0" i="0" u="none" strike="noStrike" cap="none" normalizeH="0" dirty="0" smtClean="0">
                    <a:ln>
                      <a:noFill/>
                    </a:ln>
                    <a:solidFill>
                      <a:srgbClr val="262626"/>
                    </a:solidFill>
                    <a:effectLst/>
                    <a:latin typeface="Arial" pitchFamily="34" charset="0"/>
                    <a:cs typeface="Arial" pitchFamily="34" charset="0"/>
                  </a:rPr>
                  <a:t>)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5" name="Rectangle 286"/>
              <p:cNvSpPr>
                <a:spLocks noChangeArrowheads="1"/>
              </p:cNvSpPr>
              <p:nvPr/>
            </p:nvSpPr>
            <p:spPr bwMode="auto">
              <a:xfrm rot="19644372">
                <a:off x="5120719" y="5319085"/>
                <a:ext cx="423193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30dB Gain</a:t>
                </a:r>
                <a:endPara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8" name="TextBox 447"/>
              <p:cNvSpPr txBox="1"/>
              <p:nvPr/>
            </p:nvSpPr>
            <p:spPr>
              <a:xfrm rot="16200000">
                <a:off x="7375291" y="5408378"/>
                <a:ext cx="465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 dB</a:t>
                </a:r>
              </a:p>
              <a:p>
                <a:pPr algn="ctr"/>
                <a:r>
                  <a:rPr lang="en-US" sz="800" b="1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Loss</a:t>
                </a:r>
                <a:endParaRPr lang="en-US" sz="8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8" name="Rectangle 286"/>
              <p:cNvSpPr>
                <a:spLocks noChangeArrowheads="1"/>
              </p:cNvSpPr>
              <p:nvPr/>
            </p:nvSpPr>
            <p:spPr bwMode="auto">
              <a:xfrm rot="20409188">
                <a:off x="7308436" y="4500066"/>
                <a:ext cx="389530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2:1 Comp</a:t>
                </a:r>
                <a:endParaRPr kumimoji="0" lang="en-US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12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253678" y="776325"/>
            <a:ext cx="4648200" cy="4419600"/>
            <a:chOff x="457200" y="609600"/>
            <a:chExt cx="4648200" cy="4419600"/>
          </a:xfrm>
        </p:grpSpPr>
        <p:sp>
          <p:nvSpPr>
            <p:cNvPr id="41" name="Rectangle 40"/>
            <p:cNvSpPr/>
            <p:nvPr/>
          </p:nvSpPr>
          <p:spPr>
            <a:xfrm>
              <a:off x="457200" y="609600"/>
              <a:ext cx="4648200" cy="441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609600" y="685800"/>
              <a:ext cx="4343400" cy="4267200"/>
              <a:chOff x="609600" y="685800"/>
              <a:chExt cx="4343400" cy="4267200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09600" y="1466850"/>
                <a:ext cx="4343400" cy="2724150"/>
              </a:xfrm>
              <a:prstGeom prst="roundRect">
                <a:avLst>
                  <a:gd name="adj" fmla="val 5856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781300" y="1600201"/>
                <a:ext cx="16764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Prepare Signal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(Pre-Gain, HP Filter)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33437" y="685800"/>
                <a:ext cx="1676400" cy="533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Original Audio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781300" y="2316938"/>
                <a:ext cx="16764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Level Estimator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(How Loud is It?)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781300" y="3033675"/>
                <a:ext cx="1676400" cy="5334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Gain Calculator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(What gain do I want?)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33437" y="3505201"/>
                <a:ext cx="1676400" cy="5334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Apply Gain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(Multiply)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33437" y="4419600"/>
                <a:ext cx="1676400" cy="533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</a:rPr>
                  <a:t>Processed Audio</a:t>
                </a:r>
              </a:p>
            </p:txBody>
          </p:sp>
          <p:cxnSp>
            <p:nvCxnSpPr>
              <p:cNvPr id="17" name="Elbow Connector 16"/>
              <p:cNvCxnSpPr>
                <a:stCxn id="6" idx="2"/>
                <a:endCxn id="5" idx="1"/>
              </p:cNvCxnSpPr>
              <p:nvPr/>
            </p:nvCxnSpPr>
            <p:spPr>
              <a:xfrm rot="16200000" flipH="1">
                <a:off x="1902618" y="988218"/>
                <a:ext cx="647701" cy="1109663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6" idx="2"/>
                <a:endCxn id="12" idx="0"/>
              </p:cNvCxnSpPr>
              <p:nvPr/>
            </p:nvCxnSpPr>
            <p:spPr>
              <a:xfrm>
                <a:off x="1671637" y="1219200"/>
                <a:ext cx="0" cy="228600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5" idx="2"/>
                <a:endCxn id="9" idx="0"/>
              </p:cNvCxnSpPr>
              <p:nvPr/>
            </p:nvCxnSpPr>
            <p:spPr>
              <a:xfrm>
                <a:off x="3619500" y="2133601"/>
                <a:ext cx="0" cy="1833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9" idx="2"/>
                <a:endCxn id="10" idx="0"/>
              </p:cNvCxnSpPr>
              <p:nvPr/>
            </p:nvCxnSpPr>
            <p:spPr>
              <a:xfrm>
                <a:off x="3619500" y="2850338"/>
                <a:ext cx="0" cy="1833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/>
              <p:cNvCxnSpPr>
                <a:stCxn id="10" idx="2"/>
                <a:endCxn id="12" idx="3"/>
              </p:cNvCxnSpPr>
              <p:nvPr/>
            </p:nvCxnSpPr>
            <p:spPr>
              <a:xfrm rot="5400000">
                <a:off x="2962256" y="3114657"/>
                <a:ext cx="204826" cy="1109663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2" idx="2"/>
                <a:endCxn id="13" idx="0"/>
              </p:cNvCxnSpPr>
              <p:nvPr/>
            </p:nvCxnSpPr>
            <p:spPr>
              <a:xfrm>
                <a:off x="1671637" y="4038601"/>
                <a:ext cx="0" cy="3809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 rot="16200000">
                <a:off x="3448050" y="2343152"/>
                <a:ext cx="2438400" cy="4191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Side-Chain Processing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90800" y="1195423"/>
                <a:ext cx="2206053" cy="2523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64008" tIns="18288" rIns="64008" bIns="18288" rtlCol="0" anchor="ctr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Dynamic Range Compressor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79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8600" y="228600"/>
            <a:ext cx="4800600" cy="3086100"/>
            <a:chOff x="2171700" y="1395413"/>
            <a:chExt cx="4800600" cy="3086100"/>
          </a:xfrm>
        </p:grpSpPr>
        <p:sp>
          <p:nvSpPr>
            <p:cNvPr id="2" name="Rectangle 1"/>
            <p:cNvSpPr/>
            <p:nvPr/>
          </p:nvSpPr>
          <p:spPr>
            <a:xfrm>
              <a:off x="2171700" y="1395413"/>
              <a:ext cx="4800600" cy="308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700" y="1395413"/>
              <a:ext cx="4800600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038600" y="3505200"/>
            <a:ext cx="4800600" cy="3086100"/>
            <a:chOff x="1757362" y="3543300"/>
            <a:chExt cx="4800600" cy="3086100"/>
          </a:xfrm>
        </p:grpSpPr>
        <p:sp>
          <p:nvSpPr>
            <p:cNvPr id="7" name="Rectangle 6"/>
            <p:cNvSpPr/>
            <p:nvPr/>
          </p:nvSpPr>
          <p:spPr>
            <a:xfrm>
              <a:off x="1757362" y="3543300"/>
              <a:ext cx="4800600" cy="308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362" y="3543300"/>
              <a:ext cx="4800600" cy="308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7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324</Words>
  <Application>Microsoft Office PowerPoint</Application>
  <PresentationFormat>On-screen Show (4:3)</PresentationFormat>
  <Paragraphs>156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Pasted as Picture, Cropped to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30</cp:revision>
  <dcterms:created xsi:type="dcterms:W3CDTF">2006-08-16T00:00:00Z</dcterms:created>
  <dcterms:modified xsi:type="dcterms:W3CDTF">2017-01-14T17:17:20Z</dcterms:modified>
</cp:coreProperties>
</file>